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492"/>
  </p:sldMasterIdLst>
  <p:notesMasterIdLst>
    <p:notesMasterId r:id="rId2549"/>
  </p:notesMasterIdLst>
  <p:sldIdLst>
    <p:sldId id="257" r:id="rId2493"/>
    <p:sldId id="293" r:id="rId2494"/>
    <p:sldId id="294" r:id="rId2495"/>
    <p:sldId id="258" r:id="rId2496"/>
    <p:sldId id="297" r:id="rId2497"/>
    <p:sldId id="305" r:id="rId2498"/>
    <p:sldId id="295" r:id="rId2499"/>
    <p:sldId id="259" r:id="rId2500"/>
    <p:sldId id="260" r:id="rId2501"/>
    <p:sldId id="292" r:id="rId2502"/>
    <p:sldId id="306" r:id="rId2503"/>
    <p:sldId id="302" r:id="rId2504"/>
    <p:sldId id="263" r:id="rId2505"/>
    <p:sldId id="264" r:id="rId2506"/>
    <p:sldId id="265" r:id="rId2507"/>
    <p:sldId id="266" r:id="rId2508"/>
    <p:sldId id="304" r:id="rId2509"/>
    <p:sldId id="268" r:id="rId2510"/>
    <p:sldId id="269" r:id="rId2511"/>
    <p:sldId id="270" r:id="rId2512"/>
    <p:sldId id="271" r:id="rId2513"/>
    <p:sldId id="272" r:id="rId2514"/>
    <p:sldId id="273" r:id="rId2515"/>
    <p:sldId id="274" r:id="rId2516"/>
    <p:sldId id="291" r:id="rId2517"/>
    <p:sldId id="276" r:id="rId2518"/>
    <p:sldId id="303" r:id="rId2519"/>
    <p:sldId id="278" r:id="rId2520"/>
    <p:sldId id="290" r:id="rId2521"/>
    <p:sldId id="289" r:id="rId2522"/>
    <p:sldId id="280" r:id="rId2523"/>
    <p:sldId id="281" r:id="rId2524"/>
    <p:sldId id="282" r:id="rId2525"/>
    <p:sldId id="283" r:id="rId2526"/>
    <p:sldId id="296" r:id="rId2527"/>
    <p:sldId id="284" r:id="rId2528"/>
    <p:sldId id="285" r:id="rId2529"/>
    <p:sldId id="286" r:id="rId2530"/>
    <p:sldId id="287" r:id="rId2531"/>
    <p:sldId id="307" r:id="rId2532"/>
    <p:sldId id="308" r:id="rId2533"/>
    <p:sldId id="309" r:id="rId2534"/>
    <p:sldId id="310" r:id="rId2535"/>
    <p:sldId id="311" r:id="rId2536"/>
    <p:sldId id="312" r:id="rId2537"/>
    <p:sldId id="313" r:id="rId2538"/>
    <p:sldId id="314" r:id="rId2539"/>
    <p:sldId id="315" r:id="rId2540"/>
    <p:sldId id="320" r:id="rId2541"/>
    <p:sldId id="318" r:id="rId2542"/>
    <p:sldId id="316" r:id="rId2543"/>
    <p:sldId id="317" r:id="rId2544"/>
    <p:sldId id="319" r:id="rId2545"/>
    <p:sldId id="321" r:id="rId2546"/>
    <p:sldId id="322" r:id="rId2547"/>
    <p:sldId id="323" r:id="rId254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00"/>
    <a:srgbClr val="95D927"/>
    <a:srgbClr val="E9EBF5"/>
    <a:srgbClr val="CFD5EA"/>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slide" Target="slides/slide36.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slide" Target="slides/slide4.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slide" Target="slides/slide42.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slide" Target="slides/slide13.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notesMaster" Target="notesMasters/notesMaster1.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slide" Target="slides/slide48.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slide" Target="slides/slide19.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slide" Target="slides/slide34.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customXml" Target="../customXml/item2310.xml"/><Relationship Id="rId2548" Type="http://schemas.openxmlformats.org/officeDocument/2006/relationships/slide" Target="slides/slide56.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slide" Target="slides/slide2.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421" Type="http://schemas.openxmlformats.org/officeDocument/2006/relationships/customXml" Target="../customXml/item2421.xml"/><Relationship Id="rId2519" Type="http://schemas.openxmlformats.org/officeDocument/2006/relationships/slide" Target="slides/slide27.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customXml" Target="../customXml/item2303.xml"/><Relationship Id="rId2510" Type="http://schemas.openxmlformats.org/officeDocument/2006/relationships/slide" Target="slides/slide18.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398" Type="http://schemas.openxmlformats.org/officeDocument/2006/relationships/customXml" Target="../customXml/item2398.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2465" Type="http://schemas.openxmlformats.org/officeDocument/2006/relationships/customXml" Target="../customXml/item2465.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slide" Target="slides/slide40.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2487" Type="http://schemas.openxmlformats.org/officeDocument/2006/relationships/customXml" Target="../customXml/item2487.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2414" Type="http://schemas.openxmlformats.org/officeDocument/2006/relationships/customXml" Target="../customXml/item2414.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2369" Type="http://schemas.openxmlformats.org/officeDocument/2006/relationships/customXml" Target="../customXml/item2369.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2503" Type="http://schemas.openxmlformats.org/officeDocument/2006/relationships/slide" Target="slides/slide11.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2458" Type="http://schemas.openxmlformats.org/officeDocument/2006/relationships/customXml" Target="../customXml/item2458.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slide" Target="slides/slide33.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547" Type="http://schemas.openxmlformats.org/officeDocument/2006/relationships/slide" Target="slides/slide55.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2407" Type="http://schemas.openxmlformats.org/officeDocument/2006/relationships/customXml" Target="../customXml/item2407.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slide" Target="slides/slide1.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slide" Target="slides/slide26.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slide" Target="slides/slide3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tableStyles" Target="tableStyles.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slide" Target="slides/slide10.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slide" Target="slides/slide32.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slide" Target="slides/slide54.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slideMaster" Target="slideMasters/slideMaster1.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slide" Target="slides/slide25.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slide" Target="slides/slide47.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slide" Target="slides/slide38.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theme" Target="theme/theme1.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slide" Target="slides/slide9.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slide" Target="slides/slide31.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slide" Target="slides/slide53.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slide" Target="slides/slide24.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slide" Target="slides/slide46.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viewProps" Target="viewProps.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slide" Target="slides/slide17.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slide" Target="slides/slide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slide" Target="slides/slide30.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slide" Target="slides/slide52.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slide" Target="slides/slide7.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slide" Target="slides/slide23.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slide" Target="slides/slide45.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presProps" Target="presProps.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slide" Target="slides/slide16.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slide" Target="slides/slide29.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slide" Target="slides/slide51.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slide" Target="slides/slide6.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slide" Target="slides/slide22.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slide" Target="slides/slide44.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slide" Target="slides/slide15.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slide" Target="slides/slide37.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slide" Target="slides/slide28.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slide" Target="slides/slide50.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slide" Target="slides/slide5.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slide" Target="slides/slide21.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slide" Target="slides/slide43.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slide" Target="slides/slide14.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slide" Target="slides/slide49.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slide" Target="slides/slide20.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slide" Target="slides/slide35.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slide" Target="slides/slide3.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slide" Target="slides/slide41.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slide" Target="slides/slide12.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18/10/2019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93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933.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227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55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51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155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18/10/2019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18/10/2019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2147.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251.xml"/><Relationship Id="rId7" Type="http://schemas.openxmlformats.org/officeDocument/2006/relationships/customXml" Target="../../customXml/item1085.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421.xml"/><Relationship Id="rId16" Type="http://schemas.openxmlformats.org/officeDocument/2006/relationships/image" Target="../media/image5.png"/><Relationship Id="rId1" Type="http://schemas.openxmlformats.org/officeDocument/2006/relationships/customXml" Target="../../customXml/item352.xml"/><Relationship Id="rId6" Type="http://schemas.openxmlformats.org/officeDocument/2006/relationships/customXml" Target="../../customXml/item1543.xml"/><Relationship Id="rId11" Type="http://schemas.openxmlformats.org/officeDocument/2006/relationships/notesSlide" Target="../notesSlides/notesSlide1.xml"/><Relationship Id="rId5" Type="http://schemas.openxmlformats.org/officeDocument/2006/relationships/customXml" Target="../../customXml/item417.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573.xml"/><Relationship Id="rId9" Type="http://schemas.openxmlformats.org/officeDocument/2006/relationships/customXml" Target="../../customXml/item844.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35.xml"/><Relationship Id="rId18" Type="http://schemas.openxmlformats.org/officeDocument/2006/relationships/customXml" Target="../../customXml/item1823.xml"/><Relationship Id="rId26" Type="http://schemas.openxmlformats.org/officeDocument/2006/relationships/customXml" Target="../../customXml/item769.xml"/><Relationship Id="rId39" Type="http://schemas.openxmlformats.org/officeDocument/2006/relationships/slide" Target="slide13.xml"/><Relationship Id="rId21" Type="http://schemas.openxmlformats.org/officeDocument/2006/relationships/customXml" Target="../../customXml/item112.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969.xml"/><Relationship Id="rId2" Type="http://schemas.openxmlformats.org/officeDocument/2006/relationships/customXml" Target="../../customXml/item1466.xml"/><Relationship Id="rId16" Type="http://schemas.openxmlformats.org/officeDocument/2006/relationships/customXml" Target="../../customXml/item1380.xml"/><Relationship Id="rId29" Type="http://schemas.openxmlformats.org/officeDocument/2006/relationships/image" Target="../media/image1.png"/><Relationship Id="rId11" Type="http://schemas.openxmlformats.org/officeDocument/2006/relationships/customXml" Target="../../customXml/item1109.xml"/><Relationship Id="rId24" Type="http://schemas.openxmlformats.org/officeDocument/2006/relationships/customXml" Target="../../customXml/item1064.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34.xml"/><Relationship Id="rId10" Type="http://schemas.openxmlformats.org/officeDocument/2006/relationships/customXml" Target="../../customXml/item2153.xml"/><Relationship Id="rId19" Type="http://schemas.openxmlformats.org/officeDocument/2006/relationships/customXml" Target="../../customXml/item407.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364.xml"/><Relationship Id="rId9" Type="http://schemas.openxmlformats.org/officeDocument/2006/relationships/customXml" Target="../../customXml/item932.xml"/><Relationship Id="rId14" Type="http://schemas.openxmlformats.org/officeDocument/2006/relationships/customXml" Target="../../customXml/item2085.xml"/><Relationship Id="rId22" Type="http://schemas.openxmlformats.org/officeDocument/2006/relationships/customXml" Target="../../customXml/item1331.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375.xml"/><Relationship Id="rId51" Type="http://schemas.openxmlformats.org/officeDocument/2006/relationships/slide" Target="slide12.xml"/><Relationship Id="rId3" Type="http://schemas.openxmlformats.org/officeDocument/2006/relationships/customXml" Target="../../customXml/item1381.xml"/><Relationship Id="rId12" Type="http://schemas.openxmlformats.org/officeDocument/2006/relationships/customXml" Target="../../customXml/item680.xml"/><Relationship Id="rId17" Type="http://schemas.openxmlformats.org/officeDocument/2006/relationships/customXml" Target="../../customXml/item33.xml"/><Relationship Id="rId25" Type="http://schemas.openxmlformats.org/officeDocument/2006/relationships/customXml" Target="../../customXml/item1717.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2305.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246.xml"/><Relationship Id="rId6" Type="http://schemas.openxmlformats.org/officeDocument/2006/relationships/customXml" Target="../../customXml/item1604.xml"/><Relationship Id="rId15" Type="http://schemas.openxmlformats.org/officeDocument/2006/relationships/customXml" Target="../../customXml/item1622.xml"/><Relationship Id="rId23" Type="http://schemas.openxmlformats.org/officeDocument/2006/relationships/customXml" Target="../../customXml/item228.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058.xml"/><Relationship Id="rId18" Type="http://schemas.openxmlformats.org/officeDocument/2006/relationships/customXml" Target="../../customXml/item1664.xml"/><Relationship Id="rId26" Type="http://schemas.openxmlformats.org/officeDocument/2006/relationships/customXml" Target="../../customXml/item1046.xml"/><Relationship Id="rId39" Type="http://schemas.openxmlformats.org/officeDocument/2006/relationships/image" Target="../media/image39.svg"/><Relationship Id="rId21" Type="http://schemas.openxmlformats.org/officeDocument/2006/relationships/customXml" Target="../../customXml/item617.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42.xml"/><Relationship Id="rId2" Type="http://schemas.openxmlformats.org/officeDocument/2006/relationships/customXml" Target="../../customXml/item1101.xml"/><Relationship Id="rId16" Type="http://schemas.openxmlformats.org/officeDocument/2006/relationships/customXml" Target="../../customXml/item278.xml"/><Relationship Id="rId29" Type="http://schemas.openxmlformats.org/officeDocument/2006/relationships/notesSlide" Target="../notesSlides/notesSlide11.xml"/><Relationship Id="rId11" Type="http://schemas.openxmlformats.org/officeDocument/2006/relationships/customXml" Target="../../customXml/item782.xml"/><Relationship Id="rId24" Type="http://schemas.openxmlformats.org/officeDocument/2006/relationships/customXml" Target="../../customXml/item1980.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2253.xml"/><Relationship Id="rId19" Type="http://schemas.openxmlformats.org/officeDocument/2006/relationships/customXml" Target="../../customXml/item1665.xml"/><Relationship Id="rId4" Type="http://schemas.openxmlformats.org/officeDocument/2006/relationships/customXml" Target="../../customXml/item2479.xml"/><Relationship Id="rId9" Type="http://schemas.openxmlformats.org/officeDocument/2006/relationships/customXml" Target="../../customXml/item1683.xml"/><Relationship Id="rId14" Type="http://schemas.openxmlformats.org/officeDocument/2006/relationships/customXml" Target="../../customXml/item1221.xml"/><Relationship Id="rId22" Type="http://schemas.openxmlformats.org/officeDocument/2006/relationships/customXml" Target="../../customXml/item55.xml"/><Relationship Id="rId27" Type="http://schemas.openxmlformats.org/officeDocument/2006/relationships/customXml" Target="../../customXml/item12.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735.xml"/><Relationship Id="rId51" Type="http://schemas.openxmlformats.org/officeDocument/2006/relationships/slide" Target="slide12.xml"/><Relationship Id="rId3" Type="http://schemas.openxmlformats.org/officeDocument/2006/relationships/customXml" Target="../../customXml/item120.xml"/><Relationship Id="rId12" Type="http://schemas.openxmlformats.org/officeDocument/2006/relationships/customXml" Target="../../customXml/item1342.xml"/><Relationship Id="rId17" Type="http://schemas.openxmlformats.org/officeDocument/2006/relationships/customXml" Target="../../customXml/item2167.xml"/><Relationship Id="rId25" Type="http://schemas.openxmlformats.org/officeDocument/2006/relationships/customXml" Target="../../customXml/item320.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1370.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072.xml"/><Relationship Id="rId6" Type="http://schemas.openxmlformats.org/officeDocument/2006/relationships/customXml" Target="../../customXml/item1885.xml"/><Relationship Id="rId15" Type="http://schemas.openxmlformats.org/officeDocument/2006/relationships/customXml" Target="../../customXml/item1976.xml"/><Relationship Id="rId23" Type="http://schemas.openxmlformats.org/officeDocument/2006/relationships/customXml" Target="../../customXml/item435.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756.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790.xml"/><Relationship Id="rId18" Type="http://schemas.openxmlformats.org/officeDocument/2006/relationships/customXml" Target="../../customXml/item233.xml"/><Relationship Id="rId26" Type="http://schemas.openxmlformats.org/officeDocument/2006/relationships/customXml" Target="../../customXml/item676.xml"/><Relationship Id="rId39" Type="http://schemas.openxmlformats.org/officeDocument/2006/relationships/image" Target="../media/image38.png"/><Relationship Id="rId21" Type="http://schemas.openxmlformats.org/officeDocument/2006/relationships/customXml" Target="../../customXml/item1989.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955.xml"/><Relationship Id="rId2" Type="http://schemas.openxmlformats.org/officeDocument/2006/relationships/customXml" Target="../../customXml/item1275.xml"/><Relationship Id="rId16" Type="http://schemas.openxmlformats.org/officeDocument/2006/relationships/customXml" Target="../../customXml/item2157.xml"/><Relationship Id="rId29" Type="http://schemas.openxmlformats.org/officeDocument/2006/relationships/slideLayout" Target="../slideLayouts/slideLayout1.xml"/><Relationship Id="rId1" Type="http://schemas.openxmlformats.org/officeDocument/2006/relationships/customXml" Target="../../customXml/item1767.xml"/><Relationship Id="rId6" Type="http://schemas.openxmlformats.org/officeDocument/2006/relationships/customXml" Target="../../customXml/item1152.xml"/><Relationship Id="rId11" Type="http://schemas.openxmlformats.org/officeDocument/2006/relationships/customXml" Target="../../customXml/item672.xml"/><Relationship Id="rId24" Type="http://schemas.openxmlformats.org/officeDocument/2006/relationships/customXml" Target="../../customXml/item314.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2324.xml"/><Relationship Id="rId15" Type="http://schemas.openxmlformats.org/officeDocument/2006/relationships/customXml" Target="../../customXml/item1358.xml"/><Relationship Id="rId23" Type="http://schemas.openxmlformats.org/officeDocument/2006/relationships/customXml" Target="../../customXml/item213.xml"/><Relationship Id="rId28" Type="http://schemas.openxmlformats.org/officeDocument/2006/relationships/customXml" Target="../../customXml/item391.xml"/><Relationship Id="rId36" Type="http://schemas.openxmlformats.org/officeDocument/2006/relationships/image" Target="../media/image6.png"/><Relationship Id="rId10" Type="http://schemas.openxmlformats.org/officeDocument/2006/relationships/customXml" Target="../../customXml/item69.xml"/><Relationship Id="rId19" Type="http://schemas.openxmlformats.org/officeDocument/2006/relationships/customXml" Target="../../customXml/item218.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513.xml"/><Relationship Id="rId9" Type="http://schemas.openxmlformats.org/officeDocument/2006/relationships/customXml" Target="../../customXml/item405.xml"/><Relationship Id="rId14" Type="http://schemas.openxmlformats.org/officeDocument/2006/relationships/customXml" Target="../../customXml/item718.xml"/><Relationship Id="rId22" Type="http://schemas.openxmlformats.org/officeDocument/2006/relationships/customXml" Target="../../customXml/item774.xml"/><Relationship Id="rId27" Type="http://schemas.openxmlformats.org/officeDocument/2006/relationships/customXml" Target="../../customXml/item1279.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2121.xml"/><Relationship Id="rId3" Type="http://schemas.openxmlformats.org/officeDocument/2006/relationships/customXml" Target="../../customXml/item1860.xml"/><Relationship Id="rId12" Type="http://schemas.openxmlformats.org/officeDocument/2006/relationships/customXml" Target="../../customXml/item1849.xml"/><Relationship Id="rId17" Type="http://schemas.openxmlformats.org/officeDocument/2006/relationships/customXml" Target="../../customXml/item2399.xml"/><Relationship Id="rId25" Type="http://schemas.openxmlformats.org/officeDocument/2006/relationships/customXml" Target="../../customXml/item1579.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178.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752.xml"/><Relationship Id="rId18" Type="http://schemas.openxmlformats.org/officeDocument/2006/relationships/customXml" Target="../../customXml/item1692.xml"/><Relationship Id="rId26" Type="http://schemas.openxmlformats.org/officeDocument/2006/relationships/customXml" Target="../../customXml/item1147.xml"/><Relationship Id="rId39" Type="http://schemas.openxmlformats.org/officeDocument/2006/relationships/image" Target="../media/image48.png"/><Relationship Id="rId21" Type="http://schemas.openxmlformats.org/officeDocument/2006/relationships/customXml" Target="../../customXml/item331.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034.xml"/><Relationship Id="rId2" Type="http://schemas.openxmlformats.org/officeDocument/2006/relationships/customXml" Target="../../customXml/item6.xml"/><Relationship Id="rId16" Type="http://schemas.openxmlformats.org/officeDocument/2006/relationships/customXml" Target="../../customXml/item1869.xml"/><Relationship Id="rId29" Type="http://schemas.openxmlformats.org/officeDocument/2006/relationships/image" Target="../media/image1.png"/><Relationship Id="rId11" Type="http://schemas.openxmlformats.org/officeDocument/2006/relationships/customXml" Target="../../customXml/item2213.xml"/><Relationship Id="rId24" Type="http://schemas.openxmlformats.org/officeDocument/2006/relationships/customXml" Target="../../customXml/item8.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242.xml"/><Relationship Id="rId15" Type="http://schemas.openxmlformats.org/officeDocument/2006/relationships/customXml" Target="../../customXml/item760.xml"/><Relationship Id="rId23" Type="http://schemas.openxmlformats.org/officeDocument/2006/relationships/customXml" Target="../../customXml/item1848.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516.xml"/><Relationship Id="rId19" Type="http://schemas.openxmlformats.org/officeDocument/2006/relationships/customXml" Target="../../customXml/item238.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534.xml"/><Relationship Id="rId9" Type="http://schemas.openxmlformats.org/officeDocument/2006/relationships/customXml" Target="../../customXml/item487.xml"/><Relationship Id="rId14" Type="http://schemas.openxmlformats.org/officeDocument/2006/relationships/customXml" Target="../../customXml/item1338.xml"/><Relationship Id="rId22" Type="http://schemas.openxmlformats.org/officeDocument/2006/relationships/customXml" Target="../../customXml/item845.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677.xml"/><Relationship Id="rId3" Type="http://schemas.openxmlformats.org/officeDocument/2006/relationships/customXml" Target="../../customXml/item1170.xml"/><Relationship Id="rId12" Type="http://schemas.openxmlformats.org/officeDocument/2006/relationships/customXml" Target="../../customXml/item2047.xml"/><Relationship Id="rId17" Type="http://schemas.openxmlformats.org/officeDocument/2006/relationships/customXml" Target="../../customXml/item2221.xml"/><Relationship Id="rId25" Type="http://schemas.openxmlformats.org/officeDocument/2006/relationships/customXml" Target="../../customXml/item360.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2094.xml"/><Relationship Id="rId41" Type="http://schemas.openxmlformats.org/officeDocument/2006/relationships/image" Target="../media/image22.png"/><Relationship Id="rId1" Type="http://schemas.openxmlformats.org/officeDocument/2006/relationships/customXml" Target="../../customXml/item2192.xml"/><Relationship Id="rId6" Type="http://schemas.openxmlformats.org/officeDocument/2006/relationships/customXml" Target="../../customXml/item1744.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949.xml"/><Relationship Id="rId18" Type="http://schemas.openxmlformats.org/officeDocument/2006/relationships/customXml" Target="../../customXml/item2143.xml"/><Relationship Id="rId26" Type="http://schemas.openxmlformats.org/officeDocument/2006/relationships/customXml" Target="../../customXml/item2234.xml"/><Relationship Id="rId39" Type="http://schemas.openxmlformats.org/officeDocument/2006/relationships/image" Target="../media/image4.png"/><Relationship Id="rId21" Type="http://schemas.openxmlformats.org/officeDocument/2006/relationships/customXml" Target="../../customXml/item1978.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546.xml"/><Relationship Id="rId2" Type="http://schemas.openxmlformats.org/officeDocument/2006/relationships/customXml" Target="../../customXml/item2402.xml"/><Relationship Id="rId16" Type="http://schemas.openxmlformats.org/officeDocument/2006/relationships/customXml" Target="../../customXml/item1196.xml"/><Relationship Id="rId29" Type="http://schemas.openxmlformats.org/officeDocument/2006/relationships/customXml" Target="../../customXml/item1944.xml"/><Relationship Id="rId11" Type="http://schemas.openxmlformats.org/officeDocument/2006/relationships/customXml" Target="../../customXml/item1067.xml"/><Relationship Id="rId24" Type="http://schemas.openxmlformats.org/officeDocument/2006/relationships/customXml" Target="../../customXml/item282.xml"/><Relationship Id="rId32" Type="http://schemas.openxmlformats.org/officeDocument/2006/relationships/customXml" Target="../../customXml/item177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96.xml"/><Relationship Id="rId19" Type="http://schemas.openxmlformats.org/officeDocument/2006/relationships/customXml" Target="../../customXml/item1316.xml"/><Relationship Id="rId4" Type="http://schemas.openxmlformats.org/officeDocument/2006/relationships/customXml" Target="../../customXml/item961.xml"/><Relationship Id="rId9" Type="http://schemas.openxmlformats.org/officeDocument/2006/relationships/customXml" Target="../../customXml/item635.xml"/><Relationship Id="rId14" Type="http://schemas.openxmlformats.org/officeDocument/2006/relationships/customXml" Target="../../customXml/item1701.xml"/><Relationship Id="rId22" Type="http://schemas.openxmlformats.org/officeDocument/2006/relationships/customXml" Target="../../customXml/item2339.xml"/><Relationship Id="rId27" Type="http://schemas.openxmlformats.org/officeDocument/2006/relationships/customXml" Target="../../customXml/item650.xml"/><Relationship Id="rId30" Type="http://schemas.openxmlformats.org/officeDocument/2006/relationships/customXml" Target="../../customXml/item2037.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711.xml"/><Relationship Id="rId51" Type="http://schemas.openxmlformats.org/officeDocument/2006/relationships/image" Target="../media/image50.png"/><Relationship Id="rId3" Type="http://schemas.openxmlformats.org/officeDocument/2006/relationships/customXml" Target="../../customXml/item1084.xml"/><Relationship Id="rId12" Type="http://schemas.openxmlformats.org/officeDocument/2006/relationships/customXml" Target="../../customXml/item2230.xml"/><Relationship Id="rId17" Type="http://schemas.openxmlformats.org/officeDocument/2006/relationships/customXml" Target="../../customXml/item2265.xml"/><Relationship Id="rId25" Type="http://schemas.openxmlformats.org/officeDocument/2006/relationships/customXml" Target="../../customXml/item1787.xml"/><Relationship Id="rId33" Type="http://schemas.openxmlformats.org/officeDocument/2006/relationships/customXml" Target="../../customXml/item1211.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1473.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708.xml"/><Relationship Id="rId6" Type="http://schemas.openxmlformats.org/officeDocument/2006/relationships/customXml" Target="../../customXml/item570.xml"/><Relationship Id="rId15" Type="http://schemas.openxmlformats.org/officeDocument/2006/relationships/customXml" Target="../../customXml/item223.xml"/><Relationship Id="rId23" Type="http://schemas.openxmlformats.org/officeDocument/2006/relationships/customXml" Target="../../customXml/item808.xml"/><Relationship Id="rId28" Type="http://schemas.openxmlformats.org/officeDocument/2006/relationships/customXml" Target="../../customXml/item180.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510.xml"/><Relationship Id="rId31" Type="http://schemas.openxmlformats.org/officeDocument/2006/relationships/customXml" Target="../../customXml/item1053.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339.xml"/><Relationship Id="rId18" Type="http://schemas.openxmlformats.org/officeDocument/2006/relationships/customXml" Target="../../customXml/item1641.xml"/><Relationship Id="rId26" Type="http://schemas.openxmlformats.org/officeDocument/2006/relationships/customXml" Target="../../customXml/item504.xml"/><Relationship Id="rId39" Type="http://schemas.openxmlformats.org/officeDocument/2006/relationships/slideLayout" Target="../slideLayouts/slideLayout1.xml"/><Relationship Id="rId21" Type="http://schemas.openxmlformats.org/officeDocument/2006/relationships/customXml" Target="../../customXml/item532.xml"/><Relationship Id="rId34" Type="http://schemas.openxmlformats.org/officeDocument/2006/relationships/customXml" Target="../../customXml/item607.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2471.xml"/><Relationship Id="rId2" Type="http://schemas.openxmlformats.org/officeDocument/2006/relationships/customXml" Target="../../customXml/item2051.xml"/><Relationship Id="rId16" Type="http://schemas.openxmlformats.org/officeDocument/2006/relationships/customXml" Target="../../customXml/item2353.xml"/><Relationship Id="rId29" Type="http://schemas.openxmlformats.org/officeDocument/2006/relationships/customXml" Target="../../customXml/item1851.xml"/><Relationship Id="rId11" Type="http://schemas.openxmlformats.org/officeDocument/2006/relationships/customXml" Target="../../customXml/item2341.xml"/><Relationship Id="rId24" Type="http://schemas.openxmlformats.org/officeDocument/2006/relationships/customXml" Target="../../customXml/item2301.xml"/><Relationship Id="rId32" Type="http://schemas.openxmlformats.org/officeDocument/2006/relationships/customXml" Target="../../customXml/item690.xml"/><Relationship Id="rId37" Type="http://schemas.openxmlformats.org/officeDocument/2006/relationships/customXml" Target="../../customXml/item43.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2211.xml"/><Relationship Id="rId61" Type="http://schemas.openxmlformats.org/officeDocument/2006/relationships/image" Target="../media/image13.svg"/><Relationship Id="rId19" Type="http://schemas.openxmlformats.org/officeDocument/2006/relationships/customXml" Target="../../customXml/item399.xml"/><Relationship Id="rId14" Type="http://schemas.openxmlformats.org/officeDocument/2006/relationships/customXml" Target="../../customXml/item1025.xml"/><Relationship Id="rId22" Type="http://schemas.openxmlformats.org/officeDocument/2006/relationships/customXml" Target="../../customXml/item1836.xml"/><Relationship Id="rId27" Type="http://schemas.openxmlformats.org/officeDocument/2006/relationships/customXml" Target="../../customXml/item204.xml"/><Relationship Id="rId30" Type="http://schemas.openxmlformats.org/officeDocument/2006/relationships/customXml" Target="../../customXml/item121.xml"/><Relationship Id="rId35" Type="http://schemas.openxmlformats.org/officeDocument/2006/relationships/customXml" Target="../../customXml/item1971.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2284.xml"/><Relationship Id="rId51" Type="http://schemas.openxmlformats.org/officeDocument/2006/relationships/image" Target="../media/image48.png"/><Relationship Id="rId3" Type="http://schemas.openxmlformats.org/officeDocument/2006/relationships/customXml" Target="../../customXml/item2173.xml"/><Relationship Id="rId12" Type="http://schemas.openxmlformats.org/officeDocument/2006/relationships/customXml" Target="../../customXml/item549.xml"/><Relationship Id="rId17" Type="http://schemas.openxmlformats.org/officeDocument/2006/relationships/customXml" Target="../../customXml/item600.xml"/><Relationship Id="rId25" Type="http://schemas.openxmlformats.org/officeDocument/2006/relationships/customXml" Target="../../customXml/item751.xml"/><Relationship Id="rId33" Type="http://schemas.openxmlformats.org/officeDocument/2006/relationships/customXml" Target="../../customXml/item1408.xml"/><Relationship Id="rId38" Type="http://schemas.openxmlformats.org/officeDocument/2006/relationships/customXml" Target="../../customXml/item2460.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276.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706.xml"/><Relationship Id="rId6" Type="http://schemas.openxmlformats.org/officeDocument/2006/relationships/customXml" Target="../../customXml/item974.xml"/><Relationship Id="rId15" Type="http://schemas.openxmlformats.org/officeDocument/2006/relationships/customXml" Target="../../customXml/item965.xml"/><Relationship Id="rId23" Type="http://schemas.openxmlformats.org/officeDocument/2006/relationships/customXml" Target="../../customXml/item634.xml"/><Relationship Id="rId28" Type="http://schemas.openxmlformats.org/officeDocument/2006/relationships/customXml" Target="../../customXml/item1209.xml"/><Relationship Id="rId36" Type="http://schemas.openxmlformats.org/officeDocument/2006/relationships/customXml" Target="../../customXml/item2376.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1074.xml"/><Relationship Id="rId31" Type="http://schemas.openxmlformats.org/officeDocument/2006/relationships/customXml" Target="../../customXml/item2397.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1693.xml"/><Relationship Id="rId9" Type="http://schemas.openxmlformats.org/officeDocument/2006/relationships/customXml" Target="../../customXml/item1932.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234.xml"/><Relationship Id="rId18" Type="http://schemas.openxmlformats.org/officeDocument/2006/relationships/customXml" Target="../../customXml/item2176.xml"/><Relationship Id="rId26" Type="http://schemas.openxmlformats.org/officeDocument/2006/relationships/customXml" Target="../../customXml/item1162.xml"/><Relationship Id="rId39" Type="http://schemas.openxmlformats.org/officeDocument/2006/relationships/slideLayout" Target="../slideLayouts/slideLayout1.xml"/><Relationship Id="rId21" Type="http://schemas.openxmlformats.org/officeDocument/2006/relationships/customXml" Target="../../customXml/item1599.xml"/><Relationship Id="rId34" Type="http://schemas.openxmlformats.org/officeDocument/2006/relationships/customXml" Target="../../customXml/item1943.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1051.xml"/><Relationship Id="rId2" Type="http://schemas.openxmlformats.org/officeDocument/2006/relationships/customXml" Target="../../customXml/item1061.xml"/><Relationship Id="rId16" Type="http://schemas.openxmlformats.org/officeDocument/2006/relationships/customXml" Target="../../customXml/item1937.xml"/><Relationship Id="rId29" Type="http://schemas.openxmlformats.org/officeDocument/2006/relationships/customXml" Target="../../customXml/item712.xml"/><Relationship Id="rId11" Type="http://schemas.openxmlformats.org/officeDocument/2006/relationships/customXml" Target="../../customXml/item1318.xml"/><Relationship Id="rId24" Type="http://schemas.openxmlformats.org/officeDocument/2006/relationships/customXml" Target="../../customXml/item133.xml"/><Relationship Id="rId32" Type="http://schemas.openxmlformats.org/officeDocument/2006/relationships/customXml" Target="../../customXml/item1856.xml"/><Relationship Id="rId37" Type="http://schemas.openxmlformats.org/officeDocument/2006/relationships/customXml" Target="../../customXml/item377.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2139.xml"/><Relationship Id="rId19" Type="http://schemas.openxmlformats.org/officeDocument/2006/relationships/customXml" Target="../../customXml/item555.xml"/><Relationship Id="rId4" Type="http://schemas.openxmlformats.org/officeDocument/2006/relationships/customXml" Target="../../customXml/item2264.xml"/><Relationship Id="rId9" Type="http://schemas.openxmlformats.org/officeDocument/2006/relationships/customXml" Target="../../customXml/item116.xml"/><Relationship Id="rId14" Type="http://schemas.openxmlformats.org/officeDocument/2006/relationships/customXml" Target="../../customXml/item2077.xml"/><Relationship Id="rId22" Type="http://schemas.openxmlformats.org/officeDocument/2006/relationships/customXml" Target="../../customXml/item319.xml"/><Relationship Id="rId27" Type="http://schemas.openxmlformats.org/officeDocument/2006/relationships/customXml" Target="../../customXml/item1554.xml"/><Relationship Id="rId30" Type="http://schemas.openxmlformats.org/officeDocument/2006/relationships/customXml" Target="../../customXml/item108.xml"/><Relationship Id="rId35" Type="http://schemas.openxmlformats.org/officeDocument/2006/relationships/customXml" Target="../../customXml/item2274.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2031.xml"/><Relationship Id="rId51" Type="http://schemas.openxmlformats.org/officeDocument/2006/relationships/image" Target="../media/image10.png"/><Relationship Id="rId3" Type="http://schemas.openxmlformats.org/officeDocument/2006/relationships/customXml" Target="../../customXml/item458.xml"/><Relationship Id="rId12" Type="http://schemas.openxmlformats.org/officeDocument/2006/relationships/customXml" Target="../../customXml/item1739.xml"/><Relationship Id="rId17" Type="http://schemas.openxmlformats.org/officeDocument/2006/relationships/customXml" Target="../../customXml/item1469.xml"/><Relationship Id="rId25" Type="http://schemas.openxmlformats.org/officeDocument/2006/relationships/customXml" Target="../../customXml/item98.xml"/><Relationship Id="rId33" Type="http://schemas.openxmlformats.org/officeDocument/2006/relationships/customXml" Target="../../customXml/item1321.xml"/><Relationship Id="rId38" Type="http://schemas.openxmlformats.org/officeDocument/2006/relationships/customXml" Target="../../customXml/item138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2162.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2445.xml"/><Relationship Id="rId6" Type="http://schemas.openxmlformats.org/officeDocument/2006/relationships/customXml" Target="../../customXml/item2384.xml"/><Relationship Id="rId15" Type="http://schemas.openxmlformats.org/officeDocument/2006/relationships/customXml" Target="../../customXml/item836.xml"/><Relationship Id="rId23" Type="http://schemas.openxmlformats.org/officeDocument/2006/relationships/customXml" Target="../../customXml/item663.xml"/><Relationship Id="rId28" Type="http://schemas.openxmlformats.org/officeDocument/2006/relationships/customXml" Target="../../customXml/item1899.xml"/><Relationship Id="rId36" Type="http://schemas.openxmlformats.org/officeDocument/2006/relationships/customXml" Target="../../customXml/item813.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279.xml"/><Relationship Id="rId31" Type="http://schemas.openxmlformats.org/officeDocument/2006/relationships/customXml" Target="../../customXml/item1448.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2101.xml"/><Relationship Id="rId21" Type="http://schemas.openxmlformats.org/officeDocument/2006/relationships/customXml" Target="../../customXml/item1040.xml"/><Relationship Id="rId34" Type="http://schemas.openxmlformats.org/officeDocument/2006/relationships/customXml" Target="../../customXml/item1295.xml"/><Relationship Id="rId42" Type="http://schemas.openxmlformats.org/officeDocument/2006/relationships/customXml" Target="../../customXml/item1076.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2164.xml"/><Relationship Id="rId2" Type="http://schemas.openxmlformats.org/officeDocument/2006/relationships/customXml" Target="../../customXml/item2207.xml"/><Relationship Id="rId16" Type="http://schemas.openxmlformats.org/officeDocument/2006/relationships/customXml" Target="../../customXml/item783.xml"/><Relationship Id="rId29" Type="http://schemas.openxmlformats.org/officeDocument/2006/relationships/customXml" Target="../../customXml/item1378.xml"/><Relationship Id="rId11" Type="http://schemas.openxmlformats.org/officeDocument/2006/relationships/customXml" Target="../../customXml/item649.xml"/><Relationship Id="rId24" Type="http://schemas.openxmlformats.org/officeDocument/2006/relationships/customXml" Target="../../customXml/item1229.xml"/><Relationship Id="rId32" Type="http://schemas.openxmlformats.org/officeDocument/2006/relationships/customXml" Target="../../customXml/item1598.xml"/><Relationship Id="rId37" Type="http://schemas.openxmlformats.org/officeDocument/2006/relationships/customXml" Target="../../customXml/item1274.xml"/><Relationship Id="rId40" Type="http://schemas.openxmlformats.org/officeDocument/2006/relationships/customXml" Target="../../customXml/item2477.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379.xml"/><Relationship Id="rId61" Type="http://schemas.openxmlformats.org/officeDocument/2006/relationships/image" Target="../media/image49.svg"/><Relationship Id="rId19" Type="http://schemas.openxmlformats.org/officeDocument/2006/relationships/customXml" Target="../../customXml/item1611.xml"/><Relationship Id="rId14" Type="http://schemas.openxmlformats.org/officeDocument/2006/relationships/customXml" Target="../../customXml/item272.xml"/><Relationship Id="rId22" Type="http://schemas.openxmlformats.org/officeDocument/2006/relationships/customXml" Target="../../customXml/item5.xml"/><Relationship Id="rId27" Type="http://schemas.openxmlformats.org/officeDocument/2006/relationships/customXml" Target="../../customXml/item1166.xml"/><Relationship Id="rId30" Type="http://schemas.openxmlformats.org/officeDocument/2006/relationships/customXml" Target="../../customXml/item1369.xml"/><Relationship Id="rId35" Type="http://schemas.openxmlformats.org/officeDocument/2006/relationships/customXml" Target="../../customXml/item76.xml"/><Relationship Id="rId43" Type="http://schemas.openxmlformats.org/officeDocument/2006/relationships/customXml" Target="../../customXml/item1532.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647.xml"/><Relationship Id="rId51" Type="http://schemas.openxmlformats.org/officeDocument/2006/relationships/image" Target="../media/image5.png"/><Relationship Id="rId3" Type="http://schemas.openxmlformats.org/officeDocument/2006/relationships/customXml" Target="../../customXml/item860.xml"/><Relationship Id="rId12" Type="http://schemas.openxmlformats.org/officeDocument/2006/relationships/customXml" Target="../../customXml/item646.xml"/><Relationship Id="rId17" Type="http://schemas.openxmlformats.org/officeDocument/2006/relationships/customXml" Target="../../customXml/item1828.xml"/><Relationship Id="rId25" Type="http://schemas.openxmlformats.org/officeDocument/2006/relationships/customXml" Target="../../customXml/item611.xml"/><Relationship Id="rId33" Type="http://schemas.openxmlformats.org/officeDocument/2006/relationships/customXml" Target="../../customXml/item1286.xml"/><Relationship Id="rId38" Type="http://schemas.openxmlformats.org/officeDocument/2006/relationships/customXml" Target="../../customXml/item1756.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368.xml"/><Relationship Id="rId41" Type="http://schemas.openxmlformats.org/officeDocument/2006/relationships/customXml" Target="../../customXml/item1527.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64.xml"/><Relationship Id="rId6" Type="http://schemas.openxmlformats.org/officeDocument/2006/relationships/customXml" Target="../../customXml/item340.xml"/><Relationship Id="rId15" Type="http://schemas.openxmlformats.org/officeDocument/2006/relationships/customXml" Target="../../customXml/item316.xml"/><Relationship Id="rId23" Type="http://schemas.openxmlformats.org/officeDocument/2006/relationships/customXml" Target="../../customXml/item1927.xml"/><Relationship Id="rId28" Type="http://schemas.openxmlformats.org/officeDocument/2006/relationships/customXml" Target="../../customXml/item206.xml"/><Relationship Id="rId36" Type="http://schemas.openxmlformats.org/officeDocument/2006/relationships/customXml" Target="../../customXml/item273.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1194.xml"/><Relationship Id="rId31" Type="http://schemas.openxmlformats.org/officeDocument/2006/relationships/customXml" Target="../../customXml/item728.xml"/><Relationship Id="rId44" Type="http://schemas.openxmlformats.org/officeDocument/2006/relationships/customXml" Target="../../customXml/item101.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585.xml"/><Relationship Id="rId9" Type="http://schemas.openxmlformats.org/officeDocument/2006/relationships/customXml" Target="../../customXml/item729.xml"/><Relationship Id="rId13" Type="http://schemas.openxmlformats.org/officeDocument/2006/relationships/customXml" Target="../../customXml/item1015.xml"/><Relationship Id="rId18" Type="http://schemas.openxmlformats.org/officeDocument/2006/relationships/customXml" Target="../../customXml/item2430.xml"/><Relationship Id="rId39" Type="http://schemas.openxmlformats.org/officeDocument/2006/relationships/customXml" Target="../../customXml/item2114.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833.xml"/><Relationship Id="rId21" Type="http://schemas.openxmlformats.org/officeDocument/2006/relationships/customXml" Target="../../customXml/item1942.xml"/><Relationship Id="rId34" Type="http://schemas.openxmlformats.org/officeDocument/2006/relationships/customXml" Target="../../customXml/item1812.xml"/><Relationship Id="rId42" Type="http://schemas.openxmlformats.org/officeDocument/2006/relationships/customXml" Target="../../customXml/item1154.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746.xml"/><Relationship Id="rId2" Type="http://schemas.openxmlformats.org/officeDocument/2006/relationships/customXml" Target="../../customXml/item2469.xml"/><Relationship Id="rId16" Type="http://schemas.openxmlformats.org/officeDocument/2006/relationships/customXml" Target="../../customXml/item988.xml"/><Relationship Id="rId29" Type="http://schemas.openxmlformats.org/officeDocument/2006/relationships/customXml" Target="../../customXml/item1531.xml"/><Relationship Id="rId11" Type="http://schemas.openxmlformats.org/officeDocument/2006/relationships/customXml" Target="../../customXml/item1044.xml"/><Relationship Id="rId24" Type="http://schemas.openxmlformats.org/officeDocument/2006/relationships/customXml" Target="../../customXml/item1002.xml"/><Relationship Id="rId32" Type="http://schemas.openxmlformats.org/officeDocument/2006/relationships/customXml" Target="../../customXml/item231.xml"/><Relationship Id="rId37" Type="http://schemas.openxmlformats.org/officeDocument/2006/relationships/customXml" Target="../../customXml/item910.xml"/><Relationship Id="rId40" Type="http://schemas.openxmlformats.org/officeDocument/2006/relationships/customXml" Target="../../customXml/item526.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2104.xml"/><Relationship Id="rId61" Type="http://schemas.openxmlformats.org/officeDocument/2006/relationships/image" Target="../media/image42.png"/><Relationship Id="rId19" Type="http://schemas.openxmlformats.org/officeDocument/2006/relationships/customXml" Target="../../customXml/item1617.xml"/><Relationship Id="rId14" Type="http://schemas.openxmlformats.org/officeDocument/2006/relationships/customXml" Target="../../customXml/item1704.xml"/><Relationship Id="rId22" Type="http://schemas.openxmlformats.org/officeDocument/2006/relationships/customXml" Target="../../customXml/item1757.xml"/><Relationship Id="rId27" Type="http://schemas.openxmlformats.org/officeDocument/2006/relationships/customXml" Target="../../customXml/item1620.xml"/><Relationship Id="rId30" Type="http://schemas.openxmlformats.org/officeDocument/2006/relationships/customXml" Target="../../customXml/item1310.xml"/><Relationship Id="rId35" Type="http://schemas.openxmlformats.org/officeDocument/2006/relationships/customXml" Target="../../customXml/item1351.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92.xml"/><Relationship Id="rId51" Type="http://schemas.openxmlformats.org/officeDocument/2006/relationships/image" Target="../media/image38.png"/><Relationship Id="rId3" Type="http://schemas.openxmlformats.org/officeDocument/2006/relationships/customXml" Target="../../customXml/item1719.xml"/><Relationship Id="rId12" Type="http://schemas.openxmlformats.org/officeDocument/2006/relationships/customXml" Target="../../customXml/item1762.xml"/><Relationship Id="rId17" Type="http://schemas.openxmlformats.org/officeDocument/2006/relationships/customXml" Target="../../customXml/item1908.xml"/><Relationship Id="rId25" Type="http://schemas.openxmlformats.org/officeDocument/2006/relationships/customXml" Target="../../customXml/item1178.xml"/><Relationship Id="rId33" Type="http://schemas.openxmlformats.org/officeDocument/2006/relationships/customXml" Target="../../customXml/item1333.xml"/><Relationship Id="rId38" Type="http://schemas.openxmlformats.org/officeDocument/2006/relationships/customXml" Target="../../customXml/item701.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1414.xml"/><Relationship Id="rId41" Type="http://schemas.openxmlformats.org/officeDocument/2006/relationships/customXml" Target="../../customXml/item232.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2040.xml"/><Relationship Id="rId6" Type="http://schemas.openxmlformats.org/officeDocument/2006/relationships/customXml" Target="../../customXml/item1423.xml"/><Relationship Id="rId15" Type="http://schemas.openxmlformats.org/officeDocument/2006/relationships/customXml" Target="../../customXml/item1646.xml"/><Relationship Id="rId23" Type="http://schemas.openxmlformats.org/officeDocument/2006/relationships/customXml" Target="../../customXml/item2198.xml"/><Relationship Id="rId28" Type="http://schemas.openxmlformats.org/officeDocument/2006/relationships/customXml" Target="../../customXml/item60.xml"/><Relationship Id="rId36" Type="http://schemas.openxmlformats.org/officeDocument/2006/relationships/customXml" Target="../../customXml/item1534.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575.xml"/><Relationship Id="rId31" Type="http://schemas.openxmlformats.org/officeDocument/2006/relationships/customXml" Target="../../customXml/item1544.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1336.xml"/><Relationship Id="rId9" Type="http://schemas.openxmlformats.org/officeDocument/2006/relationships/customXml" Target="../../customXml/item537.xml"/><Relationship Id="rId13" Type="http://schemas.openxmlformats.org/officeDocument/2006/relationships/customXml" Target="../../customXml/item906.xml"/><Relationship Id="rId18" Type="http://schemas.openxmlformats.org/officeDocument/2006/relationships/customXml" Target="../../customXml/item1041.xml"/><Relationship Id="rId39" Type="http://schemas.openxmlformats.org/officeDocument/2006/relationships/customXml" Target="../../customXml/item1238.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2337.xml"/><Relationship Id="rId21" Type="http://schemas.openxmlformats.org/officeDocument/2006/relationships/customXml" Target="../../customXml/item1777.xml"/><Relationship Id="rId42" Type="http://schemas.openxmlformats.org/officeDocument/2006/relationships/customXml" Target="../../customXml/item1142.xml"/><Relationship Id="rId47" Type="http://schemas.openxmlformats.org/officeDocument/2006/relationships/customXml" Target="../../customXml/item324.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558.xml"/><Relationship Id="rId16" Type="http://schemas.openxmlformats.org/officeDocument/2006/relationships/customXml" Target="../../customXml/item2204.xml"/><Relationship Id="rId29" Type="http://schemas.openxmlformats.org/officeDocument/2006/relationships/customXml" Target="../../customXml/item1636.xml"/><Relationship Id="rId11" Type="http://schemas.openxmlformats.org/officeDocument/2006/relationships/customXml" Target="../../customXml/item776.xml"/><Relationship Id="rId24" Type="http://schemas.openxmlformats.org/officeDocument/2006/relationships/customXml" Target="../../customXml/item1582.xml"/><Relationship Id="rId32" Type="http://schemas.openxmlformats.org/officeDocument/2006/relationships/customXml" Target="../../customXml/item118.xml"/><Relationship Id="rId37" Type="http://schemas.openxmlformats.org/officeDocument/2006/relationships/customXml" Target="../../customXml/item1176.xml"/><Relationship Id="rId40" Type="http://schemas.openxmlformats.org/officeDocument/2006/relationships/customXml" Target="../../customXml/item1326.xml"/><Relationship Id="rId45" Type="http://schemas.openxmlformats.org/officeDocument/2006/relationships/customXml" Target="../../customXml/item70.xml"/><Relationship Id="rId53" Type="http://schemas.openxmlformats.org/officeDocument/2006/relationships/customXml" Target="../../customXml/item1568.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983.xml"/><Relationship Id="rId61" Type="http://schemas.openxmlformats.org/officeDocument/2006/relationships/image" Target="../media/image4.png"/><Relationship Id="rId19" Type="http://schemas.openxmlformats.org/officeDocument/2006/relationships/customXml" Target="../../customXml/item1306.xml"/><Relationship Id="rId14" Type="http://schemas.openxmlformats.org/officeDocument/2006/relationships/customXml" Target="../../customXml/item966.xml"/><Relationship Id="rId22" Type="http://schemas.openxmlformats.org/officeDocument/2006/relationships/customXml" Target="../../customXml/item927.xml"/><Relationship Id="rId27" Type="http://schemas.openxmlformats.org/officeDocument/2006/relationships/customXml" Target="../../customXml/item294.xml"/><Relationship Id="rId30" Type="http://schemas.openxmlformats.org/officeDocument/2006/relationships/customXml" Target="../../customXml/item1886.xml"/><Relationship Id="rId35" Type="http://schemas.openxmlformats.org/officeDocument/2006/relationships/customXml" Target="../../customXml/item2316.xml"/><Relationship Id="rId43" Type="http://schemas.openxmlformats.org/officeDocument/2006/relationships/customXml" Target="../../customXml/item2124.xml"/><Relationship Id="rId48" Type="http://schemas.openxmlformats.org/officeDocument/2006/relationships/customXml" Target="../../customXml/item214.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2117.xml"/><Relationship Id="rId51" Type="http://schemas.openxmlformats.org/officeDocument/2006/relationships/customXml" Target="../../customXml/item2271.xml"/><Relationship Id="rId72" Type="http://schemas.openxmlformats.org/officeDocument/2006/relationships/image" Target="../media/image10.png"/><Relationship Id="rId3" Type="http://schemas.openxmlformats.org/officeDocument/2006/relationships/customXml" Target="../../customXml/item1681.xml"/><Relationship Id="rId12" Type="http://schemas.openxmlformats.org/officeDocument/2006/relationships/customXml" Target="../../customXml/item2372.xml"/><Relationship Id="rId17" Type="http://schemas.openxmlformats.org/officeDocument/2006/relationships/customXml" Target="../../customXml/item1586.xml"/><Relationship Id="rId25" Type="http://schemas.openxmlformats.org/officeDocument/2006/relationships/customXml" Target="../../customXml/item431.xml"/><Relationship Id="rId33" Type="http://schemas.openxmlformats.org/officeDocument/2006/relationships/customXml" Target="../../customXml/item2347.xml"/><Relationship Id="rId38" Type="http://schemas.openxmlformats.org/officeDocument/2006/relationships/customXml" Target="../../customXml/item865.xml"/><Relationship Id="rId46" Type="http://schemas.openxmlformats.org/officeDocument/2006/relationships/customXml" Target="../../customXml/item867.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2247.xml"/><Relationship Id="rId41" Type="http://schemas.openxmlformats.org/officeDocument/2006/relationships/customXml" Target="../../customXml/item1728.xml"/><Relationship Id="rId54" Type="http://schemas.openxmlformats.org/officeDocument/2006/relationships/customXml" Target="../../customXml/item83.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2182.xml"/><Relationship Id="rId6" Type="http://schemas.openxmlformats.org/officeDocument/2006/relationships/customXml" Target="../../customXml/item400.xml"/><Relationship Id="rId15" Type="http://schemas.openxmlformats.org/officeDocument/2006/relationships/customXml" Target="../../customXml/item156.xml"/><Relationship Id="rId23" Type="http://schemas.openxmlformats.org/officeDocument/2006/relationships/customXml" Target="../../customXml/item1214.xml"/><Relationship Id="rId28" Type="http://schemas.openxmlformats.org/officeDocument/2006/relationships/customXml" Target="../../customXml/item2020.xml"/><Relationship Id="rId36" Type="http://schemas.openxmlformats.org/officeDocument/2006/relationships/customXml" Target="../../customXml/item117.xml"/><Relationship Id="rId49" Type="http://schemas.openxmlformats.org/officeDocument/2006/relationships/customXml" Target="../../customXml/item2319.xml"/><Relationship Id="rId57" Type="http://schemas.openxmlformats.org/officeDocument/2006/relationships/notesSlide" Target="../notesSlides/notesSlide18.xml"/><Relationship Id="rId10" Type="http://schemas.openxmlformats.org/officeDocument/2006/relationships/customXml" Target="../../customXml/item212.xml"/><Relationship Id="rId31" Type="http://schemas.openxmlformats.org/officeDocument/2006/relationships/customXml" Target="../../customXml/item714.xml"/><Relationship Id="rId44" Type="http://schemas.openxmlformats.org/officeDocument/2006/relationships/customXml" Target="../../customXml/item215.xml"/><Relationship Id="rId52" Type="http://schemas.openxmlformats.org/officeDocument/2006/relationships/customXml" Target="../../customXml/item734.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235.xml"/><Relationship Id="rId9" Type="http://schemas.openxmlformats.org/officeDocument/2006/relationships/customXml" Target="../../customXml/item261.xml"/><Relationship Id="rId13" Type="http://schemas.openxmlformats.org/officeDocument/2006/relationships/customXml" Target="../../customXml/item1037.xml"/><Relationship Id="rId18" Type="http://schemas.openxmlformats.org/officeDocument/2006/relationships/customXml" Target="../../customXml/item2011.xml"/><Relationship Id="rId39" Type="http://schemas.openxmlformats.org/officeDocument/2006/relationships/customXml" Target="../../customXml/item548.xml"/><Relationship Id="rId34" Type="http://schemas.openxmlformats.org/officeDocument/2006/relationships/customXml" Target="../../customXml/item818.xml"/><Relationship Id="rId50" Type="http://schemas.openxmlformats.org/officeDocument/2006/relationships/customXml" Target="../../customXml/item2317.xml"/><Relationship Id="rId55" Type="http://schemas.openxmlformats.org/officeDocument/2006/relationships/customXml" Target="../../customXml/item2003.xml"/><Relationship Id="rId7" Type="http://schemas.openxmlformats.org/officeDocument/2006/relationships/customXml" Target="../../customXml/item1163.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3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992.xml"/><Relationship Id="rId16" Type="http://schemas.openxmlformats.org/officeDocument/2006/relationships/image" Target="../media/image9.svg"/><Relationship Id="rId1" Type="http://schemas.openxmlformats.org/officeDocument/2006/relationships/customXml" Target="../../customXml/item57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185.xml"/><Relationship Id="rId21" Type="http://schemas.openxmlformats.org/officeDocument/2006/relationships/customXml" Target="../../customXml/item416.xml"/><Relationship Id="rId42" Type="http://schemas.openxmlformats.org/officeDocument/2006/relationships/customXml" Target="../../customXml/item2475.xml"/><Relationship Id="rId47" Type="http://schemas.openxmlformats.org/officeDocument/2006/relationships/customXml" Target="../../customXml/item719.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2054.xml"/><Relationship Id="rId11" Type="http://schemas.openxmlformats.org/officeDocument/2006/relationships/customXml" Target="../../customXml/item545.xml"/><Relationship Id="rId24" Type="http://schemas.openxmlformats.org/officeDocument/2006/relationships/customXml" Target="../../customXml/item2027.xml"/><Relationship Id="rId32" Type="http://schemas.openxmlformats.org/officeDocument/2006/relationships/customXml" Target="../../customXml/item512.xml"/><Relationship Id="rId37" Type="http://schemas.openxmlformats.org/officeDocument/2006/relationships/customXml" Target="../../customXml/item1639.xml"/><Relationship Id="rId40" Type="http://schemas.openxmlformats.org/officeDocument/2006/relationships/customXml" Target="../../customXml/item1245.xml"/><Relationship Id="rId45" Type="http://schemas.openxmlformats.org/officeDocument/2006/relationships/customXml" Target="../../customXml/item2009.xml"/><Relationship Id="rId53" Type="http://schemas.openxmlformats.org/officeDocument/2006/relationships/customXml" Target="../../customXml/item2131.xml"/><Relationship Id="rId58" Type="http://schemas.openxmlformats.org/officeDocument/2006/relationships/customXml" Target="../../customXml/item1173.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062.xml"/><Relationship Id="rId61" Type="http://schemas.openxmlformats.org/officeDocument/2006/relationships/customXml" Target="../../customXml/item1253.xml"/><Relationship Id="rId19" Type="http://schemas.openxmlformats.org/officeDocument/2006/relationships/customXml" Target="../../customXml/item361.xml"/><Relationship Id="rId14" Type="http://schemas.openxmlformats.org/officeDocument/2006/relationships/customXml" Target="../../customXml/item2412.xml"/><Relationship Id="rId22" Type="http://schemas.openxmlformats.org/officeDocument/2006/relationships/customXml" Target="../../customXml/item96.xml"/><Relationship Id="rId27" Type="http://schemas.openxmlformats.org/officeDocument/2006/relationships/customXml" Target="../../customXml/item1957.xml"/><Relationship Id="rId30" Type="http://schemas.openxmlformats.org/officeDocument/2006/relationships/customXml" Target="../../customXml/item52.xml"/><Relationship Id="rId35" Type="http://schemas.openxmlformats.org/officeDocument/2006/relationships/customXml" Target="../../customXml/item376.xml"/><Relationship Id="rId43" Type="http://schemas.openxmlformats.org/officeDocument/2006/relationships/customXml" Target="../../customXml/item1621.xml"/><Relationship Id="rId48" Type="http://schemas.openxmlformats.org/officeDocument/2006/relationships/customXml" Target="../../customXml/item337.xml"/><Relationship Id="rId56" Type="http://schemas.openxmlformats.org/officeDocument/2006/relationships/customXml" Target="../../customXml/item1459.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049.xml"/><Relationship Id="rId51" Type="http://schemas.openxmlformats.org/officeDocument/2006/relationships/customXml" Target="../../customXml/item1654.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303.xml"/><Relationship Id="rId12" Type="http://schemas.openxmlformats.org/officeDocument/2006/relationships/customXml" Target="../../customXml/item1268.xml"/><Relationship Id="rId17" Type="http://schemas.openxmlformats.org/officeDocument/2006/relationships/customXml" Target="../../customXml/item639.xml"/><Relationship Id="rId25" Type="http://schemas.openxmlformats.org/officeDocument/2006/relationships/customXml" Target="../../customXml/item2422.xml"/><Relationship Id="rId33" Type="http://schemas.openxmlformats.org/officeDocument/2006/relationships/customXml" Target="../../customXml/item1107.xml"/><Relationship Id="rId38" Type="http://schemas.openxmlformats.org/officeDocument/2006/relationships/customXml" Target="../../customXml/item945.xml"/><Relationship Id="rId46" Type="http://schemas.openxmlformats.org/officeDocument/2006/relationships/customXml" Target="../../customXml/item1945.xml"/><Relationship Id="rId59" Type="http://schemas.openxmlformats.org/officeDocument/2006/relationships/customXml" Target="../../customXml/item569.xml"/><Relationship Id="rId67" Type="http://schemas.openxmlformats.org/officeDocument/2006/relationships/image" Target="../media/image5.png"/><Relationship Id="rId20" Type="http://schemas.openxmlformats.org/officeDocument/2006/relationships/customXml" Target="../../customXml/item916.xml"/><Relationship Id="rId41" Type="http://schemas.openxmlformats.org/officeDocument/2006/relationships/customXml" Target="../../customXml/item1471.xml"/><Relationship Id="rId54" Type="http://schemas.openxmlformats.org/officeDocument/2006/relationships/customXml" Target="../../customXml/item628.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72.xml"/><Relationship Id="rId6" Type="http://schemas.openxmlformats.org/officeDocument/2006/relationships/customXml" Target="../../customXml/item1206.xml"/><Relationship Id="rId15" Type="http://schemas.openxmlformats.org/officeDocument/2006/relationships/customXml" Target="../../customXml/item1464.xml"/><Relationship Id="rId23" Type="http://schemas.openxmlformats.org/officeDocument/2006/relationships/customXml" Target="../../customXml/item1509.xml"/><Relationship Id="rId28" Type="http://schemas.openxmlformats.org/officeDocument/2006/relationships/customXml" Target="../../customXml/item1022.xml"/><Relationship Id="rId36" Type="http://schemas.openxmlformats.org/officeDocument/2006/relationships/customXml" Target="../../customXml/item2029.xml"/><Relationship Id="rId49" Type="http://schemas.openxmlformats.org/officeDocument/2006/relationships/customXml" Target="../../customXml/item1771.xml"/><Relationship Id="rId57" Type="http://schemas.openxmlformats.org/officeDocument/2006/relationships/customXml" Target="../../customXml/item2455.xml"/><Relationship Id="rId10" Type="http://schemas.openxmlformats.org/officeDocument/2006/relationships/customXml" Target="../../customXml/item1638.xml"/><Relationship Id="rId31" Type="http://schemas.openxmlformats.org/officeDocument/2006/relationships/customXml" Target="../../customXml/item57.xml"/><Relationship Id="rId44" Type="http://schemas.openxmlformats.org/officeDocument/2006/relationships/customXml" Target="../../customXml/item1781.xml"/><Relationship Id="rId52" Type="http://schemas.openxmlformats.org/officeDocument/2006/relationships/customXml" Target="../../customXml/item1467.xml"/><Relationship Id="rId60" Type="http://schemas.openxmlformats.org/officeDocument/2006/relationships/customXml" Target="../../customXml/item2249.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37.xml"/><Relationship Id="rId9" Type="http://schemas.openxmlformats.org/officeDocument/2006/relationships/customXml" Target="../../customXml/item289.xml"/><Relationship Id="rId13" Type="http://schemas.openxmlformats.org/officeDocument/2006/relationships/customXml" Target="../../customXml/item194.xml"/><Relationship Id="rId18" Type="http://schemas.openxmlformats.org/officeDocument/2006/relationships/customXml" Target="../../customXml/item221.xml"/><Relationship Id="rId39" Type="http://schemas.openxmlformats.org/officeDocument/2006/relationships/customXml" Target="../../customXml/item207.xml"/><Relationship Id="rId34" Type="http://schemas.openxmlformats.org/officeDocument/2006/relationships/customXml" Target="../../customXml/item240.xml"/><Relationship Id="rId50" Type="http://schemas.openxmlformats.org/officeDocument/2006/relationships/customXml" Target="../../customXml/item2335.xml"/><Relationship Id="rId55" Type="http://schemas.openxmlformats.org/officeDocument/2006/relationships/customXml" Target="../../customXml/item1119.xml"/><Relationship Id="rId76" Type="http://schemas.openxmlformats.org/officeDocument/2006/relationships/image" Target="../media/image42.png"/><Relationship Id="rId7" Type="http://schemas.openxmlformats.org/officeDocument/2006/relationships/customXml" Target="../../customXml/item514.xml"/><Relationship Id="rId71" Type="http://schemas.openxmlformats.org/officeDocument/2006/relationships/image" Target="../media/image39.svg"/><Relationship Id="rId2" Type="http://schemas.openxmlformats.org/officeDocument/2006/relationships/customXml" Target="../../customXml/item1515.xml"/><Relationship Id="rId29" Type="http://schemas.openxmlformats.org/officeDocument/2006/relationships/customXml" Target="../../customXml/item1667.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2019.xml"/><Relationship Id="rId21" Type="http://schemas.openxmlformats.org/officeDocument/2006/relationships/customXml" Target="../../customXml/item481.xml"/><Relationship Id="rId42" Type="http://schemas.openxmlformats.org/officeDocument/2006/relationships/customXml" Target="../../customXml/item2200.xml"/><Relationship Id="rId47" Type="http://schemas.openxmlformats.org/officeDocument/2006/relationships/customXml" Target="../../customXml/item654.xml"/><Relationship Id="rId63" Type="http://schemas.openxmlformats.org/officeDocument/2006/relationships/customXml" Target="../../customXml/item1973.xml"/><Relationship Id="rId68" Type="http://schemas.openxmlformats.org/officeDocument/2006/relationships/image" Target="../media/image1.png"/><Relationship Id="rId16" Type="http://schemas.openxmlformats.org/officeDocument/2006/relationships/customXml" Target="../../customXml/item618.xml"/><Relationship Id="rId11" Type="http://schemas.openxmlformats.org/officeDocument/2006/relationships/customXml" Target="../../customXml/item2258.xml"/><Relationship Id="rId32" Type="http://schemas.openxmlformats.org/officeDocument/2006/relationships/customXml" Target="../../customXml/item1373.xml"/><Relationship Id="rId37" Type="http://schemas.openxmlformats.org/officeDocument/2006/relationships/customXml" Target="../../customXml/item2193.xml"/><Relationship Id="rId53" Type="http://schemas.openxmlformats.org/officeDocument/2006/relationships/customXml" Target="../../customXml/item1725.xml"/><Relationship Id="rId58" Type="http://schemas.openxmlformats.org/officeDocument/2006/relationships/customXml" Target="../../customXml/item710.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1365.xml"/><Relationship Id="rId61" Type="http://schemas.openxmlformats.org/officeDocument/2006/relationships/customXml" Target="../../customXml/item1839.xml"/><Relationship Id="rId19" Type="http://schemas.openxmlformats.org/officeDocument/2006/relationships/customXml" Target="../../customXml/item1797.xml"/><Relationship Id="rId14" Type="http://schemas.openxmlformats.org/officeDocument/2006/relationships/customXml" Target="../../customXml/item827.xml"/><Relationship Id="rId22" Type="http://schemas.openxmlformats.org/officeDocument/2006/relationships/customXml" Target="../../customXml/item277.xml"/><Relationship Id="rId27" Type="http://schemas.openxmlformats.org/officeDocument/2006/relationships/customXml" Target="../../customXml/item1139.xml"/><Relationship Id="rId30" Type="http://schemas.openxmlformats.org/officeDocument/2006/relationships/customXml" Target="../../customXml/item982.xml"/><Relationship Id="rId35" Type="http://schemas.openxmlformats.org/officeDocument/2006/relationships/customXml" Target="../../customXml/item1198.xml"/><Relationship Id="rId43" Type="http://schemas.openxmlformats.org/officeDocument/2006/relationships/customXml" Target="../../customXml/item2057.xml"/><Relationship Id="rId48" Type="http://schemas.openxmlformats.org/officeDocument/2006/relationships/customXml" Target="../../customXml/item148.xml"/><Relationship Id="rId56" Type="http://schemas.openxmlformats.org/officeDocument/2006/relationships/customXml" Target="../../customXml/item1635.xml"/><Relationship Id="rId64" Type="http://schemas.openxmlformats.org/officeDocument/2006/relationships/customXml" Target="../../customXml/item491.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99.xml"/><Relationship Id="rId51" Type="http://schemas.openxmlformats.org/officeDocument/2006/relationships/customXml" Target="../../customXml/item1865.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2441.xml"/><Relationship Id="rId12" Type="http://schemas.openxmlformats.org/officeDocument/2006/relationships/customXml" Target="../../customXml/item1294.xml"/><Relationship Id="rId17" Type="http://schemas.openxmlformats.org/officeDocument/2006/relationships/customXml" Target="../../customXml/item652.xml"/><Relationship Id="rId25" Type="http://schemas.openxmlformats.org/officeDocument/2006/relationships/customXml" Target="../../customXml/item1521.xml"/><Relationship Id="rId33" Type="http://schemas.openxmlformats.org/officeDocument/2006/relationships/customXml" Target="../../customXml/item186.xml"/><Relationship Id="rId38" Type="http://schemas.openxmlformats.org/officeDocument/2006/relationships/customXml" Target="../../customXml/item322.xml"/><Relationship Id="rId46" Type="http://schemas.openxmlformats.org/officeDocument/2006/relationships/customXml" Target="../../customXml/item459.xml"/><Relationship Id="rId59" Type="http://schemas.openxmlformats.org/officeDocument/2006/relationships/customXml" Target="../../customXml/item2098.xml"/><Relationship Id="rId67" Type="http://schemas.openxmlformats.org/officeDocument/2006/relationships/notesSlide" Target="../notesSlides/notesSlide19.xml"/><Relationship Id="rId20" Type="http://schemas.openxmlformats.org/officeDocument/2006/relationships/customXml" Target="../../customXml/item1695.xml"/><Relationship Id="rId41" Type="http://schemas.openxmlformats.org/officeDocument/2006/relationships/customXml" Target="../../customXml/item2208.xml"/><Relationship Id="rId54" Type="http://schemas.openxmlformats.org/officeDocument/2006/relationships/customXml" Target="../../customXml/item523.xml"/><Relationship Id="rId62" Type="http://schemas.openxmlformats.org/officeDocument/2006/relationships/customXml" Target="../../customXml/item2442.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202.xml"/><Relationship Id="rId6" Type="http://schemas.openxmlformats.org/officeDocument/2006/relationships/customXml" Target="../../customXml/item73.xml"/><Relationship Id="rId15" Type="http://schemas.openxmlformats.org/officeDocument/2006/relationships/customXml" Target="../../customXml/item1179.xml"/><Relationship Id="rId23" Type="http://schemas.openxmlformats.org/officeDocument/2006/relationships/customXml" Target="../../customXml/item1140.xml"/><Relationship Id="rId28" Type="http://schemas.openxmlformats.org/officeDocument/2006/relationships/customXml" Target="../../customXml/item1281.xml"/><Relationship Id="rId36" Type="http://schemas.openxmlformats.org/officeDocument/2006/relationships/customXml" Target="../../customXml/item1121.xml"/><Relationship Id="rId49" Type="http://schemas.openxmlformats.org/officeDocument/2006/relationships/customXml" Target="../../customXml/item819.xml"/><Relationship Id="rId57" Type="http://schemas.openxmlformats.org/officeDocument/2006/relationships/customXml" Target="../../customXml/item128.xml"/><Relationship Id="rId10" Type="http://schemas.openxmlformats.org/officeDocument/2006/relationships/customXml" Target="../../customXml/item2290.xml"/><Relationship Id="rId31" Type="http://schemas.openxmlformats.org/officeDocument/2006/relationships/customXml" Target="../../customXml/item1028.xml"/><Relationship Id="rId44" Type="http://schemas.openxmlformats.org/officeDocument/2006/relationships/customXml" Target="../../customXml/item1454.xml"/><Relationship Id="rId52" Type="http://schemas.openxmlformats.org/officeDocument/2006/relationships/customXml" Target="../../customXml/item2293.xml"/><Relationship Id="rId60" Type="http://schemas.openxmlformats.org/officeDocument/2006/relationships/customXml" Target="../../customXml/item505.xml"/><Relationship Id="rId65" Type="http://schemas.openxmlformats.org/officeDocument/2006/relationships/customXml" Target="../../customXml/item1802.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2095.xml"/><Relationship Id="rId9" Type="http://schemas.openxmlformats.org/officeDocument/2006/relationships/customXml" Target="../../customXml/item2136.xml"/><Relationship Id="rId13" Type="http://schemas.openxmlformats.org/officeDocument/2006/relationships/customXml" Target="../../customXml/item777.xml"/><Relationship Id="rId18" Type="http://schemas.openxmlformats.org/officeDocument/2006/relationships/customXml" Target="../../customXml/item2163.xml"/><Relationship Id="rId39" Type="http://schemas.openxmlformats.org/officeDocument/2006/relationships/customXml" Target="../../customXml/item2080.xml"/><Relationship Id="rId34" Type="http://schemas.openxmlformats.org/officeDocument/2006/relationships/customXml" Target="../../customXml/item1403.xml"/><Relationship Id="rId50" Type="http://schemas.openxmlformats.org/officeDocument/2006/relationships/customXml" Target="../../customXml/item644.xml"/><Relationship Id="rId55" Type="http://schemas.openxmlformats.org/officeDocument/2006/relationships/customXml" Target="../../customXml/item2288.xml"/><Relationship Id="rId76" Type="http://schemas.openxmlformats.org/officeDocument/2006/relationships/image" Target="../media/image39.svg"/><Relationship Id="rId7" Type="http://schemas.openxmlformats.org/officeDocument/2006/relationships/customXml" Target="../../customXml/item1623.xml"/><Relationship Id="rId71" Type="http://schemas.openxmlformats.org/officeDocument/2006/relationships/image" Target="../media/image4.png"/><Relationship Id="rId2" Type="http://schemas.openxmlformats.org/officeDocument/2006/relationships/customXml" Target="../../customXml/item934.xml"/><Relationship Id="rId29" Type="http://schemas.openxmlformats.org/officeDocument/2006/relationships/customXml" Target="../../customXml/item1816.xml"/><Relationship Id="rId24" Type="http://schemas.openxmlformats.org/officeDocument/2006/relationships/customXml" Target="../../customXml/item2387.xml"/><Relationship Id="rId40" Type="http://schemas.openxmlformats.org/officeDocument/2006/relationships/customXml" Target="../../customXml/item984.xml"/><Relationship Id="rId45" Type="http://schemas.openxmlformats.org/officeDocument/2006/relationships/customXml" Target="../../customXml/item2125.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38.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2323.xml"/><Relationship Id="rId2" Type="http://schemas.openxmlformats.org/officeDocument/2006/relationships/customXml" Target="../../customXml/item401.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1312.xml"/><Relationship Id="rId6" Type="http://schemas.openxmlformats.org/officeDocument/2006/relationships/customXml" Target="../../customXml/item2050.xml"/><Relationship Id="rId11" Type="http://schemas.openxmlformats.org/officeDocument/2006/relationships/customXml" Target="../../customXml/item148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801.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574.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732.xml"/><Relationship Id="rId9" Type="http://schemas.openxmlformats.org/officeDocument/2006/relationships/customXml" Target="../../customXml/item1324.xml"/><Relationship Id="rId14" Type="http://schemas.openxmlformats.org/officeDocument/2006/relationships/customXml" Target="../../customXml/item2181.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1364.xml"/><Relationship Id="rId3" Type="http://schemas.openxmlformats.org/officeDocument/2006/relationships/customXml" Target="../../customXml/item653.xml"/><Relationship Id="rId12" Type="http://schemas.openxmlformats.org/officeDocument/2006/relationships/customXml" Target="../../customXml/item947.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2205.xml"/><Relationship Id="rId18" Type="http://schemas.openxmlformats.org/officeDocument/2006/relationships/customXml" Target="../../customXml/item2073.xml"/><Relationship Id="rId26" Type="http://schemas.openxmlformats.org/officeDocument/2006/relationships/customXml" Target="../../customXml/item800.xml"/><Relationship Id="rId39" Type="http://schemas.openxmlformats.org/officeDocument/2006/relationships/image" Target="../media/image39.svg"/><Relationship Id="rId21" Type="http://schemas.openxmlformats.org/officeDocument/2006/relationships/customXml" Target="../../customXml/item271.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1225.xml"/><Relationship Id="rId2" Type="http://schemas.openxmlformats.org/officeDocument/2006/relationships/customXml" Target="../../customXml/item1501.xml"/><Relationship Id="rId16" Type="http://schemas.openxmlformats.org/officeDocument/2006/relationships/customXml" Target="../../customXml/item2491.xml"/><Relationship Id="rId29" Type="http://schemas.openxmlformats.org/officeDocument/2006/relationships/customXml" Target="../../customXml/item2109.xml"/><Relationship Id="rId11" Type="http://schemas.openxmlformats.org/officeDocument/2006/relationships/customXml" Target="../../customXml/item2196.xml"/><Relationship Id="rId24" Type="http://schemas.openxmlformats.org/officeDocument/2006/relationships/customXml" Target="../../customXml/item1730.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652.xml"/><Relationship Id="rId19" Type="http://schemas.openxmlformats.org/officeDocument/2006/relationships/customXml" Target="../../customXml/item281.xml"/><Relationship Id="rId4" Type="http://schemas.openxmlformats.org/officeDocument/2006/relationships/customXml" Target="../../customXml/item378.xml"/><Relationship Id="rId9" Type="http://schemas.openxmlformats.org/officeDocument/2006/relationships/customXml" Target="../../customXml/item397.xml"/><Relationship Id="rId14" Type="http://schemas.openxmlformats.org/officeDocument/2006/relationships/customXml" Target="../../customXml/item1868.xml"/><Relationship Id="rId22" Type="http://schemas.openxmlformats.org/officeDocument/2006/relationships/customXml" Target="../../customXml/item493.xml"/><Relationship Id="rId27" Type="http://schemas.openxmlformats.org/officeDocument/2006/relationships/customXml" Target="../../customXml/item943.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786.xml"/><Relationship Id="rId51" Type="http://schemas.openxmlformats.org/officeDocument/2006/relationships/image" Target="../media/image64.svg"/><Relationship Id="rId3" Type="http://schemas.openxmlformats.org/officeDocument/2006/relationships/customXml" Target="../../customXml/item1491.xml"/><Relationship Id="rId12" Type="http://schemas.openxmlformats.org/officeDocument/2006/relationships/customXml" Target="../../customXml/item2282.xml"/><Relationship Id="rId17" Type="http://schemas.openxmlformats.org/officeDocument/2006/relationships/customXml" Target="../../customXml/item1005.xml"/><Relationship Id="rId25" Type="http://schemas.openxmlformats.org/officeDocument/2006/relationships/customXml" Target="../../customXml/item1979.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946.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2257.xml"/><Relationship Id="rId6" Type="http://schemas.openxmlformats.org/officeDocument/2006/relationships/customXml" Target="../../customXml/item113.xml"/><Relationship Id="rId15" Type="http://schemas.openxmlformats.org/officeDocument/2006/relationships/customXml" Target="../../customXml/item796.xml"/><Relationship Id="rId23" Type="http://schemas.openxmlformats.org/officeDocument/2006/relationships/customXml" Target="../../customXml/item315.xml"/><Relationship Id="rId28" Type="http://schemas.openxmlformats.org/officeDocument/2006/relationships/customXml" Target="../../customXml/item1418.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415.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223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91.xml"/><Relationship Id="rId2" Type="http://schemas.openxmlformats.org/officeDocument/2006/relationships/customXml" Target="../../customXml/item2060.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177.xml"/><Relationship Id="rId6" Type="http://schemas.openxmlformats.org/officeDocument/2006/relationships/customXml" Target="../../customXml/item2446.xml"/><Relationship Id="rId11" Type="http://schemas.openxmlformats.org/officeDocument/2006/relationships/customXml" Target="../../customXml/item920.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2149.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132.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913.xml"/><Relationship Id="rId9" Type="http://schemas.openxmlformats.org/officeDocument/2006/relationships/customXml" Target="../../customXml/item298.xml"/><Relationship Id="rId14" Type="http://schemas.openxmlformats.org/officeDocument/2006/relationships/customXml" Target="../../customXml/item467.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1262.xml"/><Relationship Id="rId3" Type="http://schemas.openxmlformats.org/officeDocument/2006/relationships/customXml" Target="../../customXml/item421.xml"/><Relationship Id="rId12" Type="http://schemas.openxmlformats.org/officeDocument/2006/relationships/customXml" Target="../../customXml/item1505.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2368.xml"/><Relationship Id="rId18" Type="http://schemas.openxmlformats.org/officeDocument/2006/relationships/customXml" Target="../../customXml/item883.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2126.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1400.xml"/><Relationship Id="rId2" Type="http://schemas.openxmlformats.org/officeDocument/2006/relationships/customXml" Target="../../customXml/item562.xml"/><Relationship Id="rId16" Type="http://schemas.openxmlformats.org/officeDocument/2006/relationships/customXml" Target="../../customXml/item1603.xml"/><Relationship Id="rId29" Type="http://schemas.openxmlformats.org/officeDocument/2006/relationships/image" Target="../media/image3.png"/><Relationship Id="rId11" Type="http://schemas.openxmlformats.org/officeDocument/2006/relationships/customXml" Target="../../customXml/item80.xml"/><Relationship Id="rId24" Type="http://schemas.openxmlformats.org/officeDocument/2006/relationships/customXml" Target="../../customXml/item560.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2209.xml"/><Relationship Id="rId19" Type="http://schemas.openxmlformats.org/officeDocument/2006/relationships/customXml" Target="../../customXml/item2111.xml"/><Relationship Id="rId4" Type="http://schemas.openxmlformats.org/officeDocument/2006/relationships/customXml" Target="../../customXml/item347.xml"/><Relationship Id="rId9" Type="http://schemas.openxmlformats.org/officeDocument/2006/relationships/customXml" Target="../../customXml/item2260.xml"/><Relationship Id="rId14" Type="http://schemas.openxmlformats.org/officeDocument/2006/relationships/customXml" Target="../../customXml/item2220.xml"/><Relationship Id="rId22" Type="http://schemas.openxmlformats.org/officeDocument/2006/relationships/customXml" Target="../../customXml/item1753.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489.xml"/><Relationship Id="rId51" Type="http://schemas.openxmlformats.org/officeDocument/2006/relationships/image" Target="../media/image21.svg"/><Relationship Id="rId3" Type="http://schemas.openxmlformats.org/officeDocument/2006/relationships/customXml" Target="../../customXml/item1696.xml"/><Relationship Id="rId12" Type="http://schemas.openxmlformats.org/officeDocument/2006/relationships/customXml" Target="../../customXml/item2438.xml"/><Relationship Id="rId17" Type="http://schemas.openxmlformats.org/officeDocument/2006/relationships/customXml" Target="../../customXml/item2048.xml"/><Relationship Id="rId25" Type="http://schemas.openxmlformats.org/officeDocument/2006/relationships/customXml" Target="../../customXml/item1702.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2227.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1376.xml"/><Relationship Id="rId6" Type="http://schemas.openxmlformats.org/officeDocument/2006/relationships/customXml" Target="../../customXml/item1259.xml"/><Relationship Id="rId15" Type="http://schemas.openxmlformats.org/officeDocument/2006/relationships/customXml" Target="../../customXml/item659.xml"/><Relationship Id="rId23" Type="http://schemas.openxmlformats.org/officeDocument/2006/relationships/customXml" Target="../../customXml/item624.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6.xml"/><Relationship Id="rId10" Type="http://schemas.openxmlformats.org/officeDocument/2006/relationships/customXml" Target="../../customXml/item1904.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1302.xml"/><Relationship Id="rId21" Type="http://schemas.openxmlformats.org/officeDocument/2006/relationships/image" Target="../media/image7.png"/><Relationship Id="rId7" Type="http://schemas.openxmlformats.org/officeDocument/2006/relationships/customXml" Target="../../customXml/item1685.xml"/><Relationship Id="rId12" Type="http://schemas.openxmlformats.org/officeDocument/2006/relationships/customXml" Target="../../customXml/item2404.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393.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264.xml"/><Relationship Id="rId6" Type="http://schemas.openxmlformats.org/officeDocument/2006/relationships/customXml" Target="../../customXml/item692.xml"/><Relationship Id="rId11" Type="http://schemas.openxmlformats.org/officeDocument/2006/relationships/customXml" Target="../../customXml/item497.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996.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2152.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291.xml"/><Relationship Id="rId9" Type="http://schemas.openxmlformats.org/officeDocument/2006/relationships/customXml" Target="../../customXml/item2461.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1353.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8.xml"/><Relationship Id="rId34" Type="http://schemas.openxmlformats.org/officeDocument/2006/relationships/image" Target="../media/image62.svg"/><Relationship Id="rId7" Type="http://schemas.openxmlformats.org/officeDocument/2006/relationships/customXml" Target="../../customXml/item2432.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100.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940.xml"/><Relationship Id="rId6" Type="http://schemas.openxmlformats.org/officeDocument/2006/relationships/customXml" Target="../../customXml/item541.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014.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433.xml"/><Relationship Id="rId9" Type="http://schemas.openxmlformats.org/officeDocument/2006/relationships/customXml" Target="../../customXml/item508.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2025.xml"/><Relationship Id="rId3" Type="http://schemas.openxmlformats.org/officeDocument/2006/relationships/customXml" Target="../../customXml/item922.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239.xml"/><Relationship Id="rId2" Type="http://schemas.openxmlformats.org/officeDocument/2006/relationships/customXml" Target="../../customXml/item1721.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882.xml"/><Relationship Id="rId6" Type="http://schemas.openxmlformats.org/officeDocument/2006/relationships/customXml" Target="../../customXml/item1605.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30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0.xml"/><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slide" Target="slide29.xml"/><Relationship Id="rId4" Type="http://schemas.openxmlformats.org/officeDocument/2006/relationships/customXml" Target="../../customXml/item1098.xml"/><Relationship Id="rId9" Type="http://schemas.openxmlformats.org/officeDocument/2006/relationships/customXml" Target="../../customXml/item893.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4.xml"/><Relationship Id="rId3" Type="http://schemas.openxmlformats.org/officeDocument/2006/relationships/customXml" Target="../../customXml/item165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1045.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0.xml"/><Relationship Id="rId47" Type="http://schemas.openxmlformats.org/officeDocument/2006/relationships/image" Target="../media/image76.svg"/><Relationship Id="rId7" Type="http://schemas.openxmlformats.org/officeDocument/2006/relationships/customXml" Target="../../customXml/item1255.xml"/><Relationship Id="rId2" Type="http://schemas.openxmlformats.org/officeDocument/2006/relationships/customXml" Target="../../customXml/item1888.xml"/><Relationship Id="rId16" Type="http://schemas.openxmlformats.org/officeDocument/2006/relationships/customXml" Target="../../customXml/item2096.xml"/><Relationship Id="rId29" Type="http://schemas.openxmlformats.org/officeDocument/2006/relationships/image" Target="../media/image54.png"/><Relationship Id="rId1" Type="http://schemas.openxmlformats.org/officeDocument/2006/relationships/customXml" Target="../../customXml/item425.xml"/><Relationship Id="rId6" Type="http://schemas.openxmlformats.org/officeDocument/2006/relationships/customXml" Target="../../customXml/item2222.xml"/><Relationship Id="rId11" Type="http://schemas.openxmlformats.org/officeDocument/2006/relationships/customXml" Target="../../customXml/item1073.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724.xml"/><Relationship Id="rId15" Type="http://schemas.openxmlformats.org/officeDocument/2006/relationships/customXml" Target="../../customXml/item1907.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513.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550.xml"/><Relationship Id="rId9" Type="http://schemas.openxmlformats.org/officeDocument/2006/relationships/customXml" Target="../../customXml/item1401.xml"/><Relationship Id="rId14" Type="http://schemas.openxmlformats.org/officeDocument/2006/relationships/customXml" Target="../../customXml/item106.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390.xml"/><Relationship Id="rId3" Type="http://schemas.openxmlformats.org/officeDocument/2006/relationships/customXml" Target="../../customXml/item382.xml"/><Relationship Id="rId12" Type="http://schemas.openxmlformats.org/officeDocument/2006/relationships/customXml" Target="../../customXml/item527.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394.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172.xml"/><Relationship Id="rId16" Type="http://schemas.openxmlformats.org/officeDocument/2006/relationships/image" Target="../media/image9.svg"/><Relationship Id="rId1" Type="http://schemas.openxmlformats.org/officeDocument/2006/relationships/customXml" Target="../../customXml/item12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2468.xml"/><Relationship Id="rId18" Type="http://schemas.openxmlformats.org/officeDocument/2006/relationships/customXml" Target="../../customXml/item785.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1352.xml"/><Relationship Id="rId2" Type="http://schemas.openxmlformats.org/officeDocument/2006/relationships/customXml" Target="../../customXml/item1203.xml"/><Relationship Id="rId16" Type="http://schemas.openxmlformats.org/officeDocument/2006/relationships/customXml" Target="../../customXml/item436.xml"/><Relationship Id="rId29" Type="http://schemas.openxmlformats.org/officeDocument/2006/relationships/image" Target="../media/image7.png"/><Relationship Id="rId11" Type="http://schemas.openxmlformats.org/officeDocument/2006/relationships/customXml" Target="../../customXml/item225.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343.xml"/><Relationship Id="rId10" Type="http://schemas.openxmlformats.org/officeDocument/2006/relationships/customXml" Target="../../customXml/item1790.xml"/><Relationship Id="rId19" Type="http://schemas.openxmlformats.org/officeDocument/2006/relationships/customXml" Target="../../customXml/item924.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1161.xml"/><Relationship Id="rId9" Type="http://schemas.openxmlformats.org/officeDocument/2006/relationships/customXml" Target="../../customXml/item1070.xml"/><Relationship Id="rId14" Type="http://schemas.openxmlformats.org/officeDocument/2006/relationships/customXml" Target="../../customXml/item1096.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28.xml"/><Relationship Id="rId8" Type="http://schemas.openxmlformats.org/officeDocument/2006/relationships/customXml" Target="../../customXml/item1222.xml"/><Relationship Id="rId51" Type="http://schemas.openxmlformats.org/officeDocument/2006/relationships/image" Target="../media/image48.png"/><Relationship Id="rId3" Type="http://schemas.openxmlformats.org/officeDocument/2006/relationships/customXml" Target="../../customXml/item1359.xml"/><Relationship Id="rId12" Type="http://schemas.openxmlformats.org/officeDocument/2006/relationships/customXml" Target="../../customXml/item886.xml"/><Relationship Id="rId17" Type="http://schemas.openxmlformats.org/officeDocument/2006/relationships/customXml" Target="../../customXml/item2005.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269.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374.xml"/><Relationship Id="rId6" Type="http://schemas.openxmlformats.org/officeDocument/2006/relationships/customXml" Target="../../customXml/item2254.xml"/><Relationship Id="rId15" Type="http://schemas.openxmlformats.org/officeDocument/2006/relationships/customXml" Target="../../customXml/item232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826.xml"/><Relationship Id="rId21" Type="http://schemas.openxmlformats.org/officeDocument/2006/relationships/image" Target="../media/image71.png"/><Relationship Id="rId7" Type="http://schemas.openxmlformats.org/officeDocument/2006/relationships/customXml" Target="../../customXml/item1982.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1.png"/><Relationship Id="rId2" Type="http://schemas.openxmlformats.org/officeDocument/2006/relationships/customXml" Target="../../customXml/item1069.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965.xml"/><Relationship Id="rId6" Type="http://schemas.openxmlformats.org/officeDocument/2006/relationships/customXml" Target="../../customXml/item1549.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462.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426.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99.xml"/><Relationship Id="rId18" Type="http://schemas.openxmlformats.org/officeDocument/2006/relationships/customXml" Target="../../customXml/item1278.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438.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2248.xml"/><Relationship Id="rId2" Type="http://schemas.openxmlformats.org/officeDocument/2006/relationships/customXml" Target="../../customXml/item1553.xml"/><Relationship Id="rId16" Type="http://schemas.openxmlformats.org/officeDocument/2006/relationships/customXml" Target="../../customXml/item1102.xml"/><Relationship Id="rId29" Type="http://schemas.openxmlformats.org/officeDocument/2006/relationships/image" Target="../media/image5.png"/><Relationship Id="rId1" Type="http://schemas.openxmlformats.org/officeDocument/2006/relationships/customXml" Target="../../customXml/item1569.xml"/><Relationship Id="rId6" Type="http://schemas.openxmlformats.org/officeDocument/2006/relationships/customXml" Target="../../customXml/item1407.xml"/><Relationship Id="rId11" Type="http://schemas.openxmlformats.org/officeDocument/2006/relationships/customXml" Target="../../customXml/item1528.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561.xml"/><Relationship Id="rId15" Type="http://schemas.openxmlformats.org/officeDocument/2006/relationships/customXml" Target="../../customXml/item1192.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2327.xml"/><Relationship Id="rId19" Type="http://schemas.openxmlformats.org/officeDocument/2006/relationships/customXml" Target="../../customXml/item1560.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1212.xml"/><Relationship Id="rId9" Type="http://schemas.openxmlformats.org/officeDocument/2006/relationships/customXml" Target="../../customXml/item312.xml"/><Relationship Id="rId14" Type="http://schemas.openxmlformats.org/officeDocument/2006/relationships/customXml" Target="../../customXml/item79.xml"/><Relationship Id="rId22" Type="http://schemas.openxmlformats.org/officeDocument/2006/relationships/customXml" Target="../../customXml/item1151.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2.svg"/><Relationship Id="rId8" Type="http://schemas.openxmlformats.org/officeDocument/2006/relationships/customXml" Target="../../customXml/item2100.xml"/><Relationship Id="rId3" Type="http://schemas.openxmlformats.org/officeDocument/2006/relationships/customXml" Target="../../customXml/item2464.xml"/><Relationship Id="rId12" Type="http://schemas.openxmlformats.org/officeDocument/2006/relationships/customXml" Target="../../customXml/item1304.xml"/><Relationship Id="rId17" Type="http://schemas.openxmlformats.org/officeDocument/2006/relationships/customXml" Target="../../customXml/item866.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1343.xml"/><Relationship Id="rId41" Type="http://schemas.openxmlformats.org/officeDocument/2006/relationships/image" Target="../media/image11.sv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2406.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788.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2071.xml"/><Relationship Id="rId6" Type="http://schemas.openxmlformats.org/officeDocument/2006/relationships/customXml" Target="../../customXml/item2184.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590.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29.xml"/><Relationship Id="rId36" Type="http://schemas.openxmlformats.org/officeDocument/2006/relationships/image" Target="../media/image62.sv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2488.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553.xml"/><Relationship Id="rId3" Type="http://schemas.openxmlformats.org/officeDocument/2006/relationships/customXml" Target="../../customXml/item1794.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601.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5.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47.xml"/><Relationship Id="rId2" Type="http://schemas.openxmlformats.org/officeDocument/2006/relationships/customXml" Target="../../customXml/item1001.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1249.xml"/><Relationship Id="rId6" Type="http://schemas.openxmlformats.org/officeDocument/2006/relationships/customXml" Target="../../customXml/item726.xml"/><Relationship Id="rId11" Type="http://schemas.openxmlformats.org/officeDocument/2006/relationships/customXml" Target="../../customXml/item2175.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889.xml"/><Relationship Id="rId15" Type="http://schemas.openxmlformats.org/officeDocument/2006/relationships/customXml" Target="../../customXml/item2485.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803.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2236.xml"/><Relationship Id="rId9" Type="http://schemas.openxmlformats.org/officeDocument/2006/relationships/customXml" Target="../../customXml/item1624.xml"/><Relationship Id="rId14" Type="http://schemas.openxmlformats.org/officeDocument/2006/relationships/customXml" Target="../../customXml/item733.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1659.xml"/><Relationship Id="rId3" Type="http://schemas.openxmlformats.org/officeDocument/2006/relationships/customXml" Target="../../customXml/item899.xml"/><Relationship Id="rId12" Type="http://schemas.openxmlformats.org/officeDocument/2006/relationships/customXml" Target="../../customXml/item854.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image" Target="../media/image60.svg"/></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919.xml"/><Relationship Id="rId18" Type="http://schemas.openxmlformats.org/officeDocument/2006/relationships/customXml" Target="../../customXml/item874.xml"/><Relationship Id="rId26" Type="http://schemas.openxmlformats.org/officeDocument/2006/relationships/customXml" Target="../../customXml/item1525.xml"/><Relationship Id="rId39" Type="http://schemas.openxmlformats.org/officeDocument/2006/relationships/image" Target="../media/image71.png"/><Relationship Id="rId21" Type="http://schemas.openxmlformats.org/officeDocument/2006/relationships/customXml" Target="../../customXml/item930.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1562.xml"/><Relationship Id="rId2" Type="http://schemas.openxmlformats.org/officeDocument/2006/relationships/customXml" Target="../../customXml/item1827.xml"/><Relationship Id="rId16" Type="http://schemas.openxmlformats.org/officeDocument/2006/relationships/customXml" Target="../../customXml/item849.xml"/><Relationship Id="rId29" Type="http://schemas.openxmlformats.org/officeDocument/2006/relationships/customXml" Target="../../customXml/item2106.xml"/><Relationship Id="rId11" Type="http://schemas.openxmlformats.org/officeDocument/2006/relationships/customXml" Target="../../customXml/item260.xml"/><Relationship Id="rId24" Type="http://schemas.openxmlformats.org/officeDocument/2006/relationships/customXml" Target="../../customXml/item181.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923.xml"/><Relationship Id="rId10" Type="http://schemas.openxmlformats.org/officeDocument/2006/relationships/customXml" Target="../../customXml/item684.xml"/><Relationship Id="rId19" Type="http://schemas.openxmlformats.org/officeDocument/2006/relationships/customXml" Target="../../customXml/item1248.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988.xml"/><Relationship Id="rId9" Type="http://schemas.openxmlformats.org/officeDocument/2006/relationships/customXml" Target="../../customXml/item2458.xml"/><Relationship Id="rId14" Type="http://schemas.openxmlformats.org/officeDocument/2006/relationships/customXml" Target="../../customXml/item2476.xml"/><Relationship Id="rId22" Type="http://schemas.openxmlformats.org/officeDocument/2006/relationships/customXml" Target="../../customXml/item1745.xml"/><Relationship Id="rId27" Type="http://schemas.openxmlformats.org/officeDocument/2006/relationships/customXml" Target="../../customXml/item1451.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495.xml"/><Relationship Id="rId51" Type="http://schemas.openxmlformats.org/officeDocument/2006/relationships/image" Target="../media/image78.png"/><Relationship Id="rId3" Type="http://schemas.openxmlformats.org/officeDocument/2006/relationships/customXml" Target="../../customXml/item1432.xml"/><Relationship Id="rId12" Type="http://schemas.openxmlformats.org/officeDocument/2006/relationships/customXml" Target="../../customXml/item2330.xml"/><Relationship Id="rId17" Type="http://schemas.openxmlformats.org/officeDocument/2006/relationships/customXml" Target="../../customXml/item1129.xml"/><Relationship Id="rId25" Type="http://schemas.openxmlformats.org/officeDocument/2006/relationships/customXml" Target="../../customXml/item495.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71.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2392.xml"/><Relationship Id="rId6" Type="http://schemas.openxmlformats.org/officeDocument/2006/relationships/customXml" Target="../../customXml/item1282.xml"/><Relationship Id="rId15" Type="http://schemas.openxmlformats.org/officeDocument/2006/relationships/customXml" Target="../../customXml/item1782.xml"/><Relationship Id="rId23" Type="http://schemas.openxmlformats.org/officeDocument/2006/relationships/customXml" Target="../../customXml/item588.xml"/><Relationship Id="rId28" Type="http://schemas.openxmlformats.org/officeDocument/2006/relationships/customXml" Target="../../customXml/item897.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053.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835.xml"/><Relationship Id="rId2" Type="http://schemas.openxmlformats.org/officeDocument/2006/relationships/customXml" Target="../../customXml/item2056.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1768.xml"/><Relationship Id="rId6" Type="http://schemas.openxmlformats.org/officeDocument/2006/relationships/customXml" Target="../../customXml/item1523.xml"/><Relationship Id="rId11" Type="http://schemas.openxmlformats.org/officeDocument/2006/relationships/customXml" Target="../../customXml/item2038.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2219.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662.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136.xml"/><Relationship Id="rId9" Type="http://schemas.openxmlformats.org/officeDocument/2006/relationships/customXml" Target="../../customXml/item239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371.xml"/><Relationship Id="rId3" Type="http://schemas.openxmlformats.org/officeDocument/2006/relationships/customXml" Target="../../customXml/item1007.xml"/><Relationship Id="rId12" Type="http://schemas.openxmlformats.org/officeDocument/2006/relationships/customXml" Target="../../customXml/item2076.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1309.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1826.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0.svg"/><Relationship Id="rId1" Type="http://schemas.openxmlformats.org/officeDocument/2006/relationships/customXml" Target="../../customXml/item991.xml"/><Relationship Id="rId6" Type="http://schemas.openxmlformats.org/officeDocument/2006/relationships/customXml" Target="../../customXml/item901.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333.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1086.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2338.xml"/><Relationship Id="rId9" Type="http://schemas.openxmlformats.org/officeDocument/2006/relationships/customXml" Target="../../customXml/item748.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2185.xml"/><Relationship Id="rId3" Type="http://schemas.openxmlformats.org/officeDocument/2006/relationships/customXml" Target="../../customXml/item1852.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2333.xml"/><Relationship Id="rId21" Type="http://schemas.openxmlformats.org/officeDocument/2006/relationships/image" Target="../media/image62.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1850.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1578.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2454.xml"/><Relationship Id="rId15" Type="http://schemas.openxmlformats.org/officeDocument/2006/relationships/slide" Target="slide39.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466.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219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020.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2084.xml"/><Relationship Id="rId6" Type="http://schemas.openxmlformats.org/officeDocument/2006/relationships/customXml" Target="../../customXml/item674.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37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8.png"/><Relationship Id="rId4" Type="http://schemas.openxmlformats.org/officeDocument/2006/relationships/customXml" Target="../../customXml/item942.xml"/><Relationship Id="rId9" Type="http://schemas.openxmlformats.org/officeDocument/2006/relationships/customXml" Target="../../customXml/item2070.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1502.xml"/><Relationship Id="rId3" Type="http://schemas.openxmlformats.org/officeDocument/2006/relationships/customXml" Target="../../customXml/item1592.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698.xml"/><Relationship Id="rId18" Type="http://schemas.openxmlformats.org/officeDocument/2006/relationships/customXml" Target="../../customXml/item2447.xml"/><Relationship Id="rId26" Type="http://schemas.openxmlformats.org/officeDocument/2006/relationships/customXml" Target="../../customXml/item686.xml"/><Relationship Id="rId39" Type="http://schemas.openxmlformats.org/officeDocument/2006/relationships/image" Target="../media/image4.png"/><Relationship Id="rId21" Type="http://schemas.openxmlformats.org/officeDocument/2006/relationships/customXml" Target="../../customXml/item918.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710.xml"/><Relationship Id="rId2" Type="http://schemas.openxmlformats.org/officeDocument/2006/relationships/customXml" Target="../../customXml/item856.xml"/><Relationship Id="rId16" Type="http://schemas.openxmlformats.org/officeDocument/2006/relationships/customXml" Target="../../customXml/item2107.xml"/><Relationship Id="rId29" Type="http://schemas.openxmlformats.org/officeDocument/2006/relationships/customXml" Target="../../customXml/item766.xml"/><Relationship Id="rId11" Type="http://schemas.openxmlformats.org/officeDocument/2006/relationships/customXml" Target="../../customXml/item2086.xml"/><Relationship Id="rId24" Type="http://schemas.openxmlformats.org/officeDocument/2006/relationships/customXml" Target="../../customXml/item580.xml"/><Relationship Id="rId32" Type="http://schemas.openxmlformats.org/officeDocument/2006/relationships/customXml" Target="../../customXml/item957.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95.xml"/><Relationship Id="rId19" Type="http://schemas.openxmlformats.org/officeDocument/2006/relationships/customXml" Target="../../customXml/item1811.xml"/><Relationship Id="rId4" Type="http://schemas.openxmlformats.org/officeDocument/2006/relationships/customXml" Target="../../customXml/item1785.xml"/><Relationship Id="rId9" Type="http://schemas.openxmlformats.org/officeDocument/2006/relationships/customXml" Target="../../customXml/item1202.xml"/><Relationship Id="rId14" Type="http://schemas.openxmlformats.org/officeDocument/2006/relationships/customXml" Target="../../customXml/item1389.xml"/><Relationship Id="rId22" Type="http://schemas.openxmlformats.org/officeDocument/2006/relationships/customXml" Target="../../customXml/item2474.xml"/><Relationship Id="rId27" Type="http://schemas.openxmlformats.org/officeDocument/2006/relationships/customXml" Target="../../customXml/item704.xml"/><Relationship Id="rId30" Type="http://schemas.openxmlformats.org/officeDocument/2006/relationships/customXml" Target="../../customXml/item839.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327.xml"/><Relationship Id="rId51" Type="http://schemas.openxmlformats.org/officeDocument/2006/relationships/image" Target="../media/image16.png"/><Relationship Id="rId3" Type="http://schemas.openxmlformats.org/officeDocument/2006/relationships/customXml" Target="../../customXml/item1953.xml"/><Relationship Id="rId12" Type="http://schemas.openxmlformats.org/officeDocument/2006/relationships/customXml" Target="../../customXml/item1774.xml"/><Relationship Id="rId17" Type="http://schemas.openxmlformats.org/officeDocument/2006/relationships/customXml" Target="../../customXml/item2304.xml"/><Relationship Id="rId25" Type="http://schemas.openxmlformats.org/officeDocument/2006/relationships/customXml" Target="../../customXml/item950.xml"/><Relationship Id="rId33" Type="http://schemas.openxmlformats.org/officeDocument/2006/relationships/customXml" Target="../../customXml/item1709.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103.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129.xml"/><Relationship Id="rId6" Type="http://schemas.openxmlformats.org/officeDocument/2006/relationships/customXml" Target="../../customXml/item1930.xml"/><Relationship Id="rId15" Type="http://schemas.openxmlformats.org/officeDocument/2006/relationships/customXml" Target="../../customXml/item2130.xml"/><Relationship Id="rId23" Type="http://schemas.openxmlformats.org/officeDocument/2006/relationships/customXml" Target="../../customXml/item664.xml"/><Relationship Id="rId28" Type="http://schemas.openxmlformats.org/officeDocument/2006/relationships/customXml" Target="../../customXml/item1792.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628.xml"/><Relationship Id="rId31" Type="http://schemas.openxmlformats.org/officeDocument/2006/relationships/customXml" Target="../../customXml/item2396.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227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533.xml"/><Relationship Id="rId21" Type="http://schemas.openxmlformats.org/officeDocument/2006/relationships/image" Target="../media/image72.svg"/><Relationship Id="rId7" Type="http://schemas.openxmlformats.org/officeDocument/2006/relationships/customXml" Target="../../customXml/item765.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626.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61.xml"/><Relationship Id="rId6" Type="http://schemas.openxmlformats.org/officeDocument/2006/relationships/customXml" Target="../../customXml/item1546.xml"/><Relationship Id="rId11" Type="http://schemas.openxmlformats.org/officeDocument/2006/relationships/notesSlide" Target="../notesSlides/notesSlide36.xml"/><Relationship Id="rId24" Type="http://schemas.openxmlformats.org/officeDocument/2006/relationships/image" Target="../media/image61.png"/><Relationship Id="rId5" Type="http://schemas.openxmlformats.org/officeDocument/2006/relationships/customXml" Target="../../customXml/item941.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1.xml"/><Relationship Id="rId31" Type="http://schemas.openxmlformats.org/officeDocument/2006/relationships/image" Target="../media/image67.svg"/><Relationship Id="rId4" Type="http://schemas.openxmlformats.org/officeDocument/2006/relationships/customXml" Target="../../customXml/item608.xml"/><Relationship Id="rId9" Type="http://schemas.openxmlformats.org/officeDocument/2006/relationships/customXml" Target="../../customXml/item700.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1011.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14.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329.xml"/><Relationship Id="rId12" Type="http://schemas.openxmlformats.org/officeDocument/2006/relationships/customXml" Target="../../customXml/item1520.xml"/><Relationship Id="rId17" Type="http://schemas.openxmlformats.org/officeDocument/2006/relationships/customXml" Target="../../customXml/item547.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103.xml"/><Relationship Id="rId16" Type="http://schemas.openxmlformats.org/officeDocument/2006/relationships/customXml" Target="../../customXml/item1847.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1935.xml"/><Relationship Id="rId6" Type="http://schemas.openxmlformats.org/officeDocument/2006/relationships/customXml" Target="../../customXml/item825.xml"/><Relationship Id="rId11" Type="http://schemas.openxmlformats.org/officeDocument/2006/relationships/customXml" Target="../../customXml/item812.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952.xml"/><Relationship Id="rId15" Type="http://schemas.openxmlformats.org/officeDocument/2006/relationships/customXml" Target="../../customXml/item1715.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1752.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660.xml"/><Relationship Id="rId9" Type="http://schemas.openxmlformats.org/officeDocument/2006/relationships/customXml" Target="../../customXml/item1291.xml"/><Relationship Id="rId14" Type="http://schemas.openxmlformats.org/officeDocument/2006/relationships/customXml" Target="../../customXml/item198.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496.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1807.xml"/><Relationship Id="rId21" Type="http://schemas.openxmlformats.org/officeDocument/2006/relationships/image" Target="../media/image39.svg"/><Relationship Id="rId7" Type="http://schemas.openxmlformats.org/officeDocument/2006/relationships/customXml" Target="../../customXml/item1428.xml"/><Relationship Id="rId12" Type="http://schemas.openxmlformats.org/officeDocument/2006/relationships/image" Target="../media/image3.png"/><Relationship Id="rId17" Type="http://schemas.openxmlformats.org/officeDocument/2006/relationships/slide" Target="slide43.xml"/><Relationship Id="rId25" Type="http://schemas.openxmlformats.org/officeDocument/2006/relationships/image" Target="../media/image67.svg"/><Relationship Id="rId2" Type="http://schemas.openxmlformats.org/officeDocument/2006/relationships/customXml" Target="../../customXml/item1195.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540.xml"/><Relationship Id="rId6" Type="http://schemas.openxmlformats.org/officeDocument/2006/relationships/customXml" Target="../../customXml/item786.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2365.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2110.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1.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547.xml"/><Relationship Id="rId21" Type="http://schemas.openxmlformats.org/officeDocument/2006/relationships/customXml" Target="../../customXml/item1633.xml"/><Relationship Id="rId42" Type="http://schemas.openxmlformats.org/officeDocument/2006/relationships/customXml" Target="../../customXml/item2311.xml"/><Relationship Id="rId47" Type="http://schemas.openxmlformats.org/officeDocument/2006/relationships/customXml" Target="../../customXml/item831.xml"/><Relationship Id="rId63" Type="http://schemas.openxmlformats.org/officeDocument/2006/relationships/customXml" Target="../../customXml/item2214.xml"/><Relationship Id="rId68" Type="http://schemas.openxmlformats.org/officeDocument/2006/relationships/customXml" Target="../../customXml/item346.xml"/><Relationship Id="rId84" Type="http://schemas.openxmlformats.org/officeDocument/2006/relationships/customXml" Target="../../customXml/item743.xml"/><Relationship Id="rId89" Type="http://schemas.openxmlformats.org/officeDocument/2006/relationships/customXml" Target="../../customXml/item1838.xml"/><Relationship Id="rId112" Type="http://schemas.openxmlformats.org/officeDocument/2006/relationships/image" Target="../media/image28.png"/><Relationship Id="rId16" Type="http://schemas.openxmlformats.org/officeDocument/2006/relationships/customXml" Target="../../customXml/item563.xml"/><Relationship Id="rId107" Type="http://schemas.openxmlformats.org/officeDocument/2006/relationships/image" Target="../media/image62.svg"/><Relationship Id="rId11" Type="http://schemas.openxmlformats.org/officeDocument/2006/relationships/customXml" Target="../../customXml/item1840.xml"/><Relationship Id="rId32" Type="http://schemas.openxmlformats.org/officeDocument/2006/relationships/customXml" Target="../../customXml/item385.xml"/><Relationship Id="rId37" Type="http://schemas.openxmlformats.org/officeDocument/2006/relationships/customXml" Target="../../customXml/item1066.xml"/><Relationship Id="rId53" Type="http://schemas.openxmlformats.org/officeDocument/2006/relationships/customXml" Target="../../customXml/item2129.xml"/><Relationship Id="rId58" Type="http://schemas.openxmlformats.org/officeDocument/2006/relationships/customXml" Target="../../customXml/item989.xml"/><Relationship Id="rId74" Type="http://schemas.openxmlformats.org/officeDocument/2006/relationships/customXml" Target="../../customXml/item1500.xml"/><Relationship Id="rId79" Type="http://schemas.openxmlformats.org/officeDocument/2006/relationships/customXml" Target="../../customXml/item429.xml"/><Relationship Id="rId102" Type="http://schemas.openxmlformats.org/officeDocument/2006/relationships/image" Target="../media/image71.png"/><Relationship Id="rId5" Type="http://schemas.openxmlformats.org/officeDocument/2006/relationships/customXml" Target="../../customXml/item1894.xml"/><Relationship Id="rId90" Type="http://schemas.openxmlformats.org/officeDocument/2006/relationships/customXml" Target="../../customXml/item2262.xml"/><Relationship Id="rId95" Type="http://schemas.openxmlformats.org/officeDocument/2006/relationships/image" Target="../media/image2.png"/><Relationship Id="rId22" Type="http://schemas.openxmlformats.org/officeDocument/2006/relationships/customXml" Target="../../customXml/item2459.xml"/><Relationship Id="rId27" Type="http://schemas.openxmlformats.org/officeDocument/2006/relationships/customXml" Target="../../customXml/item699.xml"/><Relationship Id="rId43" Type="http://schemas.openxmlformats.org/officeDocument/2006/relationships/customXml" Target="../../customXml/item1497.xml"/><Relationship Id="rId48" Type="http://schemas.openxmlformats.org/officeDocument/2006/relationships/customXml" Target="../../customXml/item146.xml"/><Relationship Id="rId64" Type="http://schemas.openxmlformats.org/officeDocument/2006/relationships/customXml" Target="../../customXml/item2064.xml"/><Relationship Id="rId69" Type="http://schemas.openxmlformats.org/officeDocument/2006/relationships/customXml" Target="../../customXml/item1595.xml"/><Relationship Id="rId113" Type="http://schemas.openxmlformats.org/officeDocument/2006/relationships/image" Target="../media/image29.svg"/><Relationship Id="rId80" Type="http://schemas.openxmlformats.org/officeDocument/2006/relationships/customXml" Target="../../customXml/item1769.xml"/><Relationship Id="rId85" Type="http://schemas.openxmlformats.org/officeDocument/2006/relationships/customXml" Target="../../customXml/item2470.xml"/><Relationship Id="rId12" Type="http://schemas.openxmlformats.org/officeDocument/2006/relationships/customXml" Target="../../customXml/item1035.xml"/><Relationship Id="rId17" Type="http://schemas.openxmlformats.org/officeDocument/2006/relationships/customXml" Target="../../customXml/item2484.xml"/><Relationship Id="rId33" Type="http://schemas.openxmlformats.org/officeDocument/2006/relationships/customXml" Target="../../customXml/item1103.xml"/><Relationship Id="rId38" Type="http://schemas.openxmlformats.org/officeDocument/2006/relationships/customXml" Target="../../customXml/item1956.xml"/><Relationship Id="rId59" Type="http://schemas.openxmlformats.org/officeDocument/2006/relationships/customXml" Target="../../customXml/item1643.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299.xml"/><Relationship Id="rId70" Type="http://schemas.openxmlformats.org/officeDocument/2006/relationships/customXml" Target="../../customXml/item1337.xml"/><Relationship Id="rId75" Type="http://schemas.openxmlformats.org/officeDocument/2006/relationships/customXml" Target="../../customXml/item1021.xml"/><Relationship Id="rId91" Type="http://schemas.openxmlformats.org/officeDocument/2006/relationships/customXml" Target="../../customXml/item323.xml"/><Relationship Id="rId96" Type="http://schemas.openxmlformats.org/officeDocument/2006/relationships/image" Target="../media/image3.png"/><Relationship Id="rId1" Type="http://schemas.openxmlformats.org/officeDocument/2006/relationships/customXml" Target="../../customXml/item2156.xml"/><Relationship Id="rId6" Type="http://schemas.openxmlformats.org/officeDocument/2006/relationships/customXml" Target="../../customXml/item90.xml"/><Relationship Id="rId15" Type="http://schemas.openxmlformats.org/officeDocument/2006/relationships/customXml" Target="../../customXml/item309.xml"/><Relationship Id="rId23" Type="http://schemas.openxmlformats.org/officeDocument/2006/relationships/customXml" Target="../../customXml/item979.xml"/><Relationship Id="rId28" Type="http://schemas.openxmlformats.org/officeDocument/2006/relationships/customXml" Target="../../customXml/item1474.xml"/><Relationship Id="rId36" Type="http://schemas.openxmlformats.org/officeDocument/2006/relationships/customXml" Target="../../customXml/item2122.xml"/><Relationship Id="rId49" Type="http://schemas.openxmlformats.org/officeDocument/2006/relationships/customXml" Target="../../customXml/item939.xml"/><Relationship Id="rId57" Type="http://schemas.openxmlformats.org/officeDocument/2006/relationships/customXml" Target="../../customXml/item821.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156.xml"/><Relationship Id="rId31" Type="http://schemas.openxmlformats.org/officeDocument/2006/relationships/customXml" Target="../../customXml/item815.xml"/><Relationship Id="rId44" Type="http://schemas.openxmlformats.org/officeDocument/2006/relationships/customXml" Target="../../customXml/item1366.xml"/><Relationship Id="rId52" Type="http://schemas.openxmlformats.org/officeDocument/2006/relationships/customXml" Target="../../customXml/item1629.xml"/><Relationship Id="rId60" Type="http://schemas.openxmlformats.org/officeDocument/2006/relationships/customXml" Target="../../customXml/item25.xml"/><Relationship Id="rId65" Type="http://schemas.openxmlformats.org/officeDocument/2006/relationships/customXml" Target="../../customXml/item369.xml"/><Relationship Id="rId73" Type="http://schemas.openxmlformats.org/officeDocument/2006/relationships/customXml" Target="../../customXml/item1567.xml"/><Relationship Id="rId78" Type="http://schemas.openxmlformats.org/officeDocument/2006/relationships/customXml" Target="../../customXml/item1948.xml"/><Relationship Id="rId81" Type="http://schemas.openxmlformats.org/officeDocument/2006/relationships/customXml" Target="../../customXml/item691.xml"/><Relationship Id="rId86" Type="http://schemas.openxmlformats.org/officeDocument/2006/relationships/customXml" Target="../../customXml/item1115.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824.xml"/><Relationship Id="rId9" Type="http://schemas.openxmlformats.org/officeDocument/2006/relationships/customXml" Target="../../customXml/item1504.xml"/><Relationship Id="rId13" Type="http://schemas.openxmlformats.org/officeDocument/2006/relationships/customXml" Target="../../customXml/item40.xml"/><Relationship Id="rId18" Type="http://schemas.openxmlformats.org/officeDocument/2006/relationships/customXml" Target="../../customXml/item1439.xml"/><Relationship Id="rId39" Type="http://schemas.openxmlformats.org/officeDocument/2006/relationships/customXml" Target="../../customXml/item2013.xml"/><Relationship Id="rId109" Type="http://schemas.openxmlformats.org/officeDocument/2006/relationships/image" Target="../media/image11.svg"/><Relationship Id="rId34" Type="http://schemas.openxmlformats.org/officeDocument/2006/relationships/customXml" Target="../../customXml/item1088.xml"/><Relationship Id="rId50" Type="http://schemas.openxmlformats.org/officeDocument/2006/relationships/customXml" Target="../../customXml/item689.xml"/><Relationship Id="rId55" Type="http://schemas.openxmlformats.org/officeDocument/2006/relationships/customXml" Target="../../customXml/item1455.xml"/><Relationship Id="rId76" Type="http://schemas.openxmlformats.org/officeDocument/2006/relationships/customXml" Target="../../customXml/item2089.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610.xml"/><Relationship Id="rId71" Type="http://schemas.openxmlformats.org/officeDocument/2006/relationships/customXml" Target="../../customXml/item286.xml"/><Relationship Id="rId92" Type="http://schemas.openxmlformats.org/officeDocument/2006/relationships/slideLayout" Target="../slideLayouts/slideLayout1.xml"/><Relationship Id="rId2" Type="http://schemas.openxmlformats.org/officeDocument/2006/relationships/customXml" Target="../../customXml/item262.xml"/><Relationship Id="rId29" Type="http://schemas.openxmlformats.org/officeDocument/2006/relationships/customXml" Target="../../customXml/item792.xml"/><Relationship Id="rId24" Type="http://schemas.openxmlformats.org/officeDocument/2006/relationships/customXml" Target="../../customXml/item1671.xml"/><Relationship Id="rId40" Type="http://schemas.openxmlformats.org/officeDocument/2006/relationships/customXml" Target="../../customXml/item28.xml"/><Relationship Id="rId45" Type="http://schemas.openxmlformats.org/officeDocument/2006/relationships/customXml" Target="../../customXml/item767.xml"/><Relationship Id="rId66" Type="http://schemas.openxmlformats.org/officeDocument/2006/relationships/customXml" Target="../../customXml/item389.xml"/><Relationship Id="rId87" Type="http://schemas.openxmlformats.org/officeDocument/2006/relationships/customXml" Target="../../customXml/item2069.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2081.xml"/><Relationship Id="rId82" Type="http://schemas.openxmlformats.org/officeDocument/2006/relationships/customXml" Target="../../customXml/item2082.xml"/><Relationship Id="rId19" Type="http://schemas.openxmlformats.org/officeDocument/2006/relationships/customXml" Target="../../customXml/item1360.xml"/><Relationship Id="rId14" Type="http://schemas.openxmlformats.org/officeDocument/2006/relationships/customXml" Target="../../customXml/item1941.xml"/><Relationship Id="rId30" Type="http://schemas.openxmlformats.org/officeDocument/2006/relationships/customXml" Target="../../customXml/item2201.xml"/><Relationship Id="rId35" Type="http://schemas.openxmlformats.org/officeDocument/2006/relationships/customXml" Target="../../customXml/item623.xml"/><Relationship Id="rId56" Type="http://schemas.openxmlformats.org/officeDocument/2006/relationships/customXml" Target="../../customXml/item679.xml"/><Relationship Id="rId77" Type="http://schemas.openxmlformats.org/officeDocument/2006/relationships/customXml" Target="../../customXml/item1042.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2067.xml"/><Relationship Id="rId51" Type="http://schemas.openxmlformats.org/officeDocument/2006/relationships/customXml" Target="../../customXml/item622.xml"/><Relationship Id="rId72" Type="http://schemas.openxmlformats.org/officeDocument/2006/relationships/customXml" Target="../../customXml/item678.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1398.xml"/><Relationship Id="rId25" Type="http://schemas.openxmlformats.org/officeDocument/2006/relationships/customXml" Target="../../customXml/item1954.xml"/><Relationship Id="rId46" Type="http://schemas.openxmlformats.org/officeDocument/2006/relationships/customXml" Target="../../customXml/item38.xml"/><Relationship Id="rId67" Type="http://schemas.openxmlformats.org/officeDocument/2006/relationships/customXml" Target="../../customXml/item970.xml"/><Relationship Id="rId20" Type="http://schemas.openxmlformats.org/officeDocument/2006/relationships/customXml" Target="../../customXml/item1060.xml"/><Relationship Id="rId41" Type="http://schemas.openxmlformats.org/officeDocument/2006/relationships/customXml" Target="../../customXml/item507.xml"/><Relationship Id="rId62" Type="http://schemas.openxmlformats.org/officeDocument/2006/relationships/customXml" Target="../../customXml/item2134.xml"/><Relationship Id="rId83" Type="http://schemas.openxmlformats.org/officeDocument/2006/relationships/customXml" Target="../../customXml/item2367.xml"/><Relationship Id="rId88" Type="http://schemas.openxmlformats.org/officeDocument/2006/relationships/customXml" Target="../../customXml/item928.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1185.xml"/><Relationship Id="rId21" Type="http://schemas.openxmlformats.org/officeDocument/2006/relationships/customXml" Target="../../customXml/item1625.xml"/><Relationship Id="rId42" Type="http://schemas.openxmlformats.org/officeDocument/2006/relationships/customXml" Target="../../customXml/item1125.xml"/><Relationship Id="rId47" Type="http://schemas.openxmlformats.org/officeDocument/2006/relationships/customXml" Target="../../customXml/item1476.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1478.xml"/><Relationship Id="rId16" Type="http://schemas.openxmlformats.org/officeDocument/2006/relationships/customXml" Target="../../customXml/item423.xml"/><Relationship Id="rId29" Type="http://schemas.openxmlformats.org/officeDocument/2006/relationships/customXml" Target="../../customXml/item1813.xml"/><Relationship Id="rId11" Type="http://schemas.openxmlformats.org/officeDocument/2006/relationships/customXml" Target="../../customXml/item2158.xml"/><Relationship Id="rId24" Type="http://schemas.openxmlformats.org/officeDocument/2006/relationships/customXml" Target="../../customXml/item1694.xml"/><Relationship Id="rId32" Type="http://schemas.openxmlformats.org/officeDocument/2006/relationships/customXml" Target="../../customXml/item1649.xml"/><Relationship Id="rId37" Type="http://schemas.openxmlformats.org/officeDocument/2006/relationships/customXml" Target="../../customXml/item2300.xml"/><Relationship Id="rId40" Type="http://schemas.openxmlformats.org/officeDocument/2006/relationships/customXml" Target="../../customXml/item1258.xml"/><Relationship Id="rId45" Type="http://schemas.openxmlformats.org/officeDocument/2006/relationships/customXml" Target="../../customXml/item2061.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1199.xml"/><Relationship Id="rId61" Type="http://schemas.openxmlformats.org/officeDocument/2006/relationships/image" Target="../media/image7.png"/><Relationship Id="rId19" Type="http://schemas.openxmlformats.org/officeDocument/2006/relationships/customXml" Target="../../customXml/item2462.xml"/><Relationship Id="rId14" Type="http://schemas.openxmlformats.org/officeDocument/2006/relationships/customXml" Target="../../customXml/item1684.xml"/><Relationship Id="rId22" Type="http://schemas.openxmlformats.org/officeDocument/2006/relationships/customXml" Target="../../customXml/item1082.xml"/><Relationship Id="rId27" Type="http://schemas.openxmlformats.org/officeDocument/2006/relationships/customXml" Target="../../customXml/item1581.xml"/><Relationship Id="rId30" Type="http://schemas.openxmlformats.org/officeDocument/2006/relationships/customXml" Target="../../customXml/item929.xml"/><Relationship Id="rId35" Type="http://schemas.openxmlformats.org/officeDocument/2006/relationships/customXml" Target="../../customXml/item648.xml"/><Relationship Id="rId43" Type="http://schemas.openxmlformats.org/officeDocument/2006/relationships/customXml" Target="../../customXml/item1678.xml"/><Relationship Id="rId48" Type="http://schemas.openxmlformats.org/officeDocument/2006/relationships/customXml" Target="../../customXml/item2424.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1112.xml"/><Relationship Id="rId51" Type="http://schemas.openxmlformats.org/officeDocument/2006/relationships/customXml" Target="../../customXml/item498.xml"/><Relationship Id="rId72" Type="http://schemas.openxmlformats.org/officeDocument/2006/relationships/image" Target="../media/image83.svg"/><Relationship Id="rId3" Type="http://schemas.openxmlformats.org/officeDocument/2006/relationships/customXml" Target="../../customXml/item1141.xml"/><Relationship Id="rId12" Type="http://schemas.openxmlformats.org/officeDocument/2006/relationships/customXml" Target="../../customXml/item605.xml"/><Relationship Id="rId17" Type="http://schemas.openxmlformats.org/officeDocument/2006/relationships/customXml" Target="../../customXml/item1393.xml"/><Relationship Id="rId25" Type="http://schemas.openxmlformats.org/officeDocument/2006/relationships/customXml" Target="../../customXml/item2186.xml"/><Relationship Id="rId33" Type="http://schemas.openxmlformats.org/officeDocument/2006/relationships/customXml" Target="../../customXml/item2174.xml"/><Relationship Id="rId38" Type="http://schemas.openxmlformats.org/officeDocument/2006/relationships/customXml" Target="../../customXml/item1810.xml"/><Relationship Id="rId46" Type="http://schemas.openxmlformats.org/officeDocument/2006/relationships/customXml" Target="../../customXml/item300.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2358.xml"/><Relationship Id="rId41" Type="http://schemas.openxmlformats.org/officeDocument/2006/relationships/customXml" Target="../../customXml/item1010.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32.xml"/><Relationship Id="rId6" Type="http://schemas.openxmlformats.org/officeDocument/2006/relationships/customXml" Target="../../customXml/item2453.xml"/><Relationship Id="rId15" Type="http://schemas.openxmlformats.org/officeDocument/2006/relationships/customXml" Target="../../customXml/item2386.xml"/><Relationship Id="rId23" Type="http://schemas.openxmlformats.org/officeDocument/2006/relationships/customXml" Target="../../customXml/item246.xml"/><Relationship Id="rId28" Type="http://schemas.openxmlformats.org/officeDocument/2006/relationships/customXml" Target="../../customXml/item685.xml"/><Relationship Id="rId36" Type="http://schemas.openxmlformats.org/officeDocument/2006/relationships/customXml" Target="../../customXml/item1920.xml"/><Relationship Id="rId49" Type="http://schemas.openxmlformats.org/officeDocument/2006/relationships/customXml" Target="../../customXml/item1707.xml"/><Relationship Id="rId57" Type="http://schemas.openxmlformats.org/officeDocument/2006/relationships/image" Target="../media/image3.png"/><Relationship Id="rId10" Type="http://schemas.openxmlformats.org/officeDocument/2006/relationships/customXml" Target="../../customXml/item85.xml"/><Relationship Id="rId31" Type="http://schemas.openxmlformats.org/officeDocument/2006/relationships/customXml" Target="../../customXml/item1668.xml"/><Relationship Id="rId44" Type="http://schemas.openxmlformats.org/officeDocument/2006/relationships/customXml" Target="../../customXml/item926.xml"/><Relationship Id="rId52" Type="http://schemas.openxmlformats.org/officeDocument/2006/relationships/customXml" Target="../../customXml/item802.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63.xml"/><Relationship Id="rId9" Type="http://schemas.openxmlformats.org/officeDocument/2006/relationships/customXml" Target="../../customXml/item1405.xml"/><Relationship Id="rId13" Type="http://schemas.openxmlformats.org/officeDocument/2006/relationships/customXml" Target="../../customXml/item2039.xml"/><Relationship Id="rId18" Type="http://schemas.openxmlformats.org/officeDocument/2006/relationships/customXml" Target="../../customXml/item2283.xml"/><Relationship Id="rId39" Type="http://schemas.openxmlformats.org/officeDocument/2006/relationships/customXml" Target="../../customXml/item1168.xml"/><Relationship Id="rId34" Type="http://schemas.openxmlformats.org/officeDocument/2006/relationships/customXml" Target="../../customXml/item1572.xml"/><Relationship Id="rId50" Type="http://schemas.openxmlformats.org/officeDocument/2006/relationships/customXml" Target="../../customXml/item1901.xml"/><Relationship Id="rId55" Type="http://schemas.openxmlformats.org/officeDocument/2006/relationships/image" Target="../media/image1.png"/><Relationship Id="rId7" Type="http://schemas.openxmlformats.org/officeDocument/2006/relationships/customXml" Target="../../customXml/item2001.xml"/><Relationship Id="rId71" Type="http://schemas.openxmlformats.org/officeDocument/2006/relationships/image" Target="../media/image82.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431.xml"/><Relationship Id="rId21" Type="http://schemas.openxmlformats.org/officeDocument/2006/relationships/customXml" Target="../../customXml/item203.xml"/><Relationship Id="rId42" Type="http://schemas.openxmlformats.org/officeDocument/2006/relationships/customXml" Target="../../customXml/item1916.xml"/><Relationship Id="rId47" Type="http://schemas.openxmlformats.org/officeDocument/2006/relationships/customXml" Target="../../customXml/item54.xml"/><Relationship Id="rId63" Type="http://schemas.openxmlformats.org/officeDocument/2006/relationships/customXml" Target="../../customXml/item1461.xml"/><Relationship Id="rId68" Type="http://schemas.openxmlformats.org/officeDocument/2006/relationships/notesSlide" Target="../notesSlides/notesSlide41.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1356.xml"/><Relationship Id="rId11" Type="http://schemas.openxmlformats.org/officeDocument/2006/relationships/customXml" Target="../../customXml/item2403.xml"/><Relationship Id="rId32" Type="http://schemas.openxmlformats.org/officeDocument/2006/relationships/customXml" Target="../../customXml/item488.xml"/><Relationship Id="rId37" Type="http://schemas.openxmlformats.org/officeDocument/2006/relationships/customXml" Target="../../customXml/item936.xml"/><Relationship Id="rId53" Type="http://schemas.openxmlformats.org/officeDocument/2006/relationships/customXml" Target="../../customXml/item1737.xml"/><Relationship Id="rId58" Type="http://schemas.openxmlformats.org/officeDocument/2006/relationships/customXml" Target="../../customXml/item1261.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749.xml"/><Relationship Id="rId90" Type="http://schemas.openxmlformats.org/officeDocument/2006/relationships/image" Target="../media/image67.svg"/><Relationship Id="rId14" Type="http://schemas.openxmlformats.org/officeDocument/2006/relationships/customXml" Target="../../customXml/item1065.xml"/><Relationship Id="rId22" Type="http://schemas.openxmlformats.org/officeDocument/2006/relationships/customXml" Target="../../customXml/item724.xml"/><Relationship Id="rId27" Type="http://schemas.openxmlformats.org/officeDocument/2006/relationships/customXml" Target="../../customXml/item564.xml"/><Relationship Id="rId30" Type="http://schemas.openxmlformats.org/officeDocument/2006/relationships/customXml" Target="../../customXml/item104.xml"/><Relationship Id="rId35" Type="http://schemas.openxmlformats.org/officeDocument/2006/relationships/customXml" Target="../../customXml/item123.xml"/><Relationship Id="rId43" Type="http://schemas.openxmlformats.org/officeDocument/2006/relationships/customXml" Target="../../customXml/item2075.xml"/><Relationship Id="rId48" Type="http://schemas.openxmlformats.org/officeDocument/2006/relationships/customXml" Target="../../customXml/item763.xml"/><Relationship Id="rId56" Type="http://schemas.openxmlformats.org/officeDocument/2006/relationships/customXml" Target="../../customXml/item226.xml"/><Relationship Id="rId64" Type="http://schemas.openxmlformats.org/officeDocument/2006/relationships/customXml" Target="../../customXml/item1228.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2255.xml"/><Relationship Id="rId51" Type="http://schemas.openxmlformats.org/officeDocument/2006/relationships/customXml" Target="../../customXml/item39.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1174.xml"/><Relationship Id="rId12" Type="http://schemas.openxmlformats.org/officeDocument/2006/relationships/customXml" Target="../../customXml/item662.xml"/><Relationship Id="rId17" Type="http://schemas.openxmlformats.org/officeDocument/2006/relationships/customXml" Target="../../customXml/item2315.xml"/><Relationship Id="rId25" Type="http://schemas.openxmlformats.org/officeDocument/2006/relationships/customXml" Target="../../customXml/item292.xml"/><Relationship Id="rId33" Type="http://schemas.openxmlformats.org/officeDocument/2006/relationships/customXml" Target="../../customXml/item1911.xml"/><Relationship Id="rId38" Type="http://schemas.openxmlformats.org/officeDocument/2006/relationships/customXml" Target="../../customXml/item2487.xml"/><Relationship Id="rId46" Type="http://schemas.openxmlformats.org/officeDocument/2006/relationships/customXml" Target="../../customXml/item472.xml"/><Relationship Id="rId59" Type="http://schemas.openxmlformats.org/officeDocument/2006/relationships/customXml" Target="../../customXml/item125.xml"/><Relationship Id="rId67" Type="http://schemas.openxmlformats.org/officeDocument/2006/relationships/slideLayout" Target="../slideLayouts/slideLayout1.xml"/><Relationship Id="rId20" Type="http://schemas.openxmlformats.org/officeDocument/2006/relationships/customXml" Target="../../customXml/item161.xml"/><Relationship Id="rId41" Type="http://schemas.openxmlformats.org/officeDocument/2006/relationships/customXml" Target="../../customXml/item502.xml"/><Relationship Id="rId54" Type="http://schemas.openxmlformats.org/officeDocument/2006/relationships/customXml" Target="../../customXml/item1252.xml"/><Relationship Id="rId62" Type="http://schemas.openxmlformats.org/officeDocument/2006/relationships/customXml" Target="../../customXml/item2034.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633.xml"/><Relationship Id="rId6" Type="http://schemas.openxmlformats.org/officeDocument/2006/relationships/customXml" Target="../../customXml/item1416.xml"/><Relationship Id="rId15" Type="http://schemas.openxmlformats.org/officeDocument/2006/relationships/customXml" Target="../../customXml/item2007.xml"/><Relationship Id="rId23" Type="http://schemas.openxmlformats.org/officeDocument/2006/relationships/customXml" Target="../../customXml/item2119.xml"/><Relationship Id="rId28" Type="http://schemas.openxmlformats.org/officeDocument/2006/relationships/customXml" Target="../../customXml/item2014.xml"/><Relationship Id="rId36" Type="http://schemas.openxmlformats.org/officeDocument/2006/relationships/customXml" Target="../../customXml/item1808.xml"/><Relationship Id="rId49" Type="http://schemas.openxmlformats.org/officeDocument/2006/relationships/customXml" Target="../../customXml/item2137.xml"/><Relationship Id="rId57" Type="http://schemas.openxmlformats.org/officeDocument/2006/relationships/customXml" Target="../../customXml/item2059.xml"/><Relationship Id="rId10" Type="http://schemas.openxmlformats.org/officeDocument/2006/relationships/customXml" Target="../../customXml/item904.xml"/><Relationship Id="rId31" Type="http://schemas.openxmlformats.org/officeDocument/2006/relationships/customXml" Target="../../customXml/item2206.xml"/><Relationship Id="rId44" Type="http://schemas.openxmlformats.org/officeDocument/2006/relationships/customXml" Target="../../customXml/item834.xml"/><Relationship Id="rId52" Type="http://schemas.openxmlformats.org/officeDocument/2006/relationships/customXml" Target="../../customXml/item2231.xml"/><Relationship Id="rId60" Type="http://schemas.openxmlformats.org/officeDocument/2006/relationships/customXml" Target="../../customXml/item1967.xml"/><Relationship Id="rId65" Type="http://schemas.openxmlformats.org/officeDocument/2006/relationships/customXml" Target="../../customXml/item1977.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751.xml"/><Relationship Id="rId9" Type="http://schemas.openxmlformats.org/officeDocument/2006/relationships/customXml" Target="../../customXml/item2307.xml"/><Relationship Id="rId13" Type="http://schemas.openxmlformats.org/officeDocument/2006/relationships/customXml" Target="../../customXml/item2428.xml"/><Relationship Id="rId18" Type="http://schemas.openxmlformats.org/officeDocument/2006/relationships/customXml" Target="../../customXml/item119.xml"/><Relationship Id="rId39" Type="http://schemas.openxmlformats.org/officeDocument/2006/relationships/customXml" Target="../../customXml/item1968.xml"/><Relationship Id="rId34" Type="http://schemas.openxmlformats.org/officeDocument/2006/relationships/customXml" Target="../../customXml/item985.xml"/><Relationship Id="rId50" Type="http://schemas.openxmlformats.org/officeDocument/2006/relationships/customXml" Target="../../customXml/item1133.xml"/><Relationship Id="rId55" Type="http://schemas.openxmlformats.org/officeDocument/2006/relationships/customXml" Target="../../customXml/item1959.xml"/><Relationship Id="rId76" Type="http://schemas.openxmlformats.org/officeDocument/2006/relationships/slide" Target="slide46.xml"/><Relationship Id="rId7" Type="http://schemas.openxmlformats.org/officeDocument/2006/relationships/customXml" Target="../../customXml/item254.xml"/><Relationship Id="rId71" Type="http://schemas.openxmlformats.org/officeDocument/2006/relationships/image" Target="../media/image3.png"/><Relationship Id="rId2" Type="http://schemas.openxmlformats.org/officeDocument/2006/relationships/customXml" Target="../../customXml/item1764.xml"/><Relationship Id="rId29" Type="http://schemas.openxmlformats.org/officeDocument/2006/relationships/customXml" Target="../../customXml/item667.xml"/><Relationship Id="rId24" Type="http://schemas.openxmlformats.org/officeDocument/2006/relationships/customXml" Target="../../customXml/item1889.xml"/><Relationship Id="rId40" Type="http://schemas.openxmlformats.org/officeDocument/2006/relationships/customXml" Target="../../customXml/item59.xml"/><Relationship Id="rId45" Type="http://schemas.openxmlformats.org/officeDocument/2006/relationships/customXml" Target="../../customXml/item402.xml"/><Relationship Id="rId66" Type="http://schemas.openxmlformats.org/officeDocument/2006/relationships/customXml" Target="../../customXml/item1765.xml"/><Relationship Id="rId87" Type="http://schemas.openxmlformats.org/officeDocument/2006/relationships/image" Target="../media/image28.png"/><Relationship Id="rId61" Type="http://schemas.openxmlformats.org/officeDocument/2006/relationships/customXml" Target="../../customXml/item1247.xml"/><Relationship Id="rId82" Type="http://schemas.openxmlformats.org/officeDocument/2006/relationships/image" Target="../media/image62.svg"/><Relationship Id="rId19" Type="http://schemas.openxmlformats.org/officeDocument/2006/relationships/customXml" Target="../../customXml/item1150.xml"/></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1043.xml"/><Relationship Id="rId21" Type="http://schemas.openxmlformats.org/officeDocument/2006/relationships/customXml" Target="../../customXml/item1963.xml"/><Relationship Id="rId42" Type="http://schemas.openxmlformats.org/officeDocument/2006/relationships/customXml" Target="../../customXml/item2375.xml"/><Relationship Id="rId47" Type="http://schemas.openxmlformats.org/officeDocument/2006/relationships/customXml" Target="../../customXml/item82.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589.xml"/><Relationship Id="rId11" Type="http://schemas.openxmlformats.org/officeDocument/2006/relationships/customXml" Target="../../customXml/item884.xml"/><Relationship Id="rId32" Type="http://schemas.openxmlformats.org/officeDocument/2006/relationships/customXml" Target="../../customXml/item84.xml"/><Relationship Id="rId37" Type="http://schemas.openxmlformats.org/officeDocument/2006/relationships/customXml" Target="../../customXml/item1386.xml"/><Relationship Id="rId53" Type="http://schemas.openxmlformats.org/officeDocument/2006/relationships/customXml" Target="../../customXml/item1128.xml"/><Relationship Id="rId58" Type="http://schemas.openxmlformats.org/officeDocument/2006/relationships/customXml" Target="../../customXml/item1613.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2407.xml"/><Relationship Id="rId61" Type="http://schemas.openxmlformats.org/officeDocument/2006/relationships/customXml" Target="../../customXml/item219.xml"/><Relationship Id="rId82" Type="http://schemas.openxmlformats.org/officeDocument/2006/relationships/image" Target="../media/image83.svg"/><Relationship Id="rId19" Type="http://schemas.openxmlformats.org/officeDocument/2006/relationships/customXml" Target="../../customXml/item921.xml"/><Relationship Id="rId14" Type="http://schemas.openxmlformats.org/officeDocument/2006/relationships/customXml" Target="../../customXml/item606.xml"/><Relationship Id="rId22" Type="http://schemas.openxmlformats.org/officeDocument/2006/relationships/customXml" Target="../../customXml/item2225.xml"/><Relationship Id="rId27" Type="http://schemas.openxmlformats.org/officeDocument/2006/relationships/customXml" Target="../../customXml/item2355.xml"/><Relationship Id="rId30" Type="http://schemas.openxmlformats.org/officeDocument/2006/relationships/customXml" Target="../../customXml/item1576.xml"/><Relationship Id="rId35" Type="http://schemas.openxmlformats.org/officeDocument/2006/relationships/customXml" Target="../../customXml/item171.xml"/><Relationship Id="rId43" Type="http://schemas.openxmlformats.org/officeDocument/2006/relationships/customXml" Target="../../customXml/item2087.xml"/><Relationship Id="rId48" Type="http://schemas.openxmlformats.org/officeDocument/2006/relationships/customXml" Target="../../customXml/item1926.xml"/><Relationship Id="rId56" Type="http://schemas.openxmlformats.org/officeDocument/2006/relationships/customXml" Target="../../customXml/item2302.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380.xml"/><Relationship Id="rId51" Type="http://schemas.openxmlformats.org/officeDocument/2006/relationships/customXml" Target="../../customXml/item890.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731.xml"/><Relationship Id="rId12" Type="http://schemas.openxmlformats.org/officeDocument/2006/relationships/customXml" Target="../../customXml/item1524.xml"/><Relationship Id="rId17" Type="http://schemas.openxmlformats.org/officeDocument/2006/relationships/customXml" Target="../../customXml/item483.xml"/><Relationship Id="rId25" Type="http://schemas.openxmlformats.org/officeDocument/2006/relationships/customXml" Target="../../customXml/item1027.xml"/><Relationship Id="rId33" Type="http://schemas.openxmlformats.org/officeDocument/2006/relationships/customXml" Target="../../customXml/item1325.xml"/><Relationship Id="rId38" Type="http://schemas.openxmlformats.org/officeDocument/2006/relationships/customXml" Target="../../customXml/item1670.xml"/><Relationship Id="rId46" Type="http://schemas.openxmlformats.org/officeDocument/2006/relationships/customXml" Target="../../customXml/item287.xml"/><Relationship Id="rId59" Type="http://schemas.openxmlformats.org/officeDocument/2006/relationships/customXml" Target="../../customXml/item784.xml"/><Relationship Id="rId67" Type="http://schemas.openxmlformats.org/officeDocument/2006/relationships/image" Target="../media/image3.png"/><Relationship Id="rId20" Type="http://schemas.openxmlformats.org/officeDocument/2006/relationships/customXml" Target="../../customXml/item89.xml"/><Relationship Id="rId41" Type="http://schemas.openxmlformats.org/officeDocument/2006/relationships/customXml" Target="../../customXml/item1669.xml"/><Relationship Id="rId54" Type="http://schemas.openxmlformats.org/officeDocument/2006/relationships/customXml" Target="../../customXml/item2217.xml"/><Relationship Id="rId62" Type="http://schemas.openxmlformats.org/officeDocument/2006/relationships/customXml" Target="../../customXml/item1687.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2451.xml"/><Relationship Id="rId6" Type="http://schemas.openxmlformats.org/officeDocument/2006/relationships/customXml" Target="../../customXml/item1533.xml"/><Relationship Id="rId15" Type="http://schemas.openxmlformats.org/officeDocument/2006/relationships/customXml" Target="../../customXml/item1925.xml"/><Relationship Id="rId23" Type="http://schemas.openxmlformats.org/officeDocument/2006/relationships/customXml" Target="../../customXml/item1591.xml"/><Relationship Id="rId28" Type="http://schemas.openxmlformats.org/officeDocument/2006/relationships/customXml" Target="../../customXml/item847.xml"/><Relationship Id="rId36" Type="http://schemas.openxmlformats.org/officeDocument/2006/relationships/customXml" Target="../../customXml/item1940.xml"/><Relationship Id="rId49" Type="http://schemas.openxmlformats.org/officeDocument/2006/relationships/customXml" Target="../../customXml/item1779.xml"/><Relationship Id="rId57" Type="http://schemas.openxmlformats.org/officeDocument/2006/relationships/customXml" Target="../../customXml/item711.xml"/><Relationship Id="rId10" Type="http://schemas.openxmlformats.org/officeDocument/2006/relationships/customXml" Target="../../customXml/item891.xml"/><Relationship Id="rId31" Type="http://schemas.openxmlformats.org/officeDocument/2006/relationships/customXml" Target="../../customXml/item1424.xml"/><Relationship Id="rId44" Type="http://schemas.openxmlformats.org/officeDocument/2006/relationships/customXml" Target="../../customXml/item460.xml"/><Relationship Id="rId52" Type="http://schemas.openxmlformats.org/officeDocument/2006/relationships/customXml" Target="../../customXml/item131.xml"/><Relationship Id="rId60" Type="http://schemas.openxmlformats.org/officeDocument/2006/relationships/customXml" Target="../../customXml/item222.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1207.xml"/><Relationship Id="rId9" Type="http://schemas.openxmlformats.org/officeDocument/2006/relationships/customXml" Target="../../customXml/item1379.xml"/><Relationship Id="rId13" Type="http://schemas.openxmlformats.org/officeDocument/2006/relationships/customXml" Target="../../customXml/item1703.xml"/><Relationship Id="rId18" Type="http://schemas.openxmlformats.org/officeDocument/2006/relationships/customXml" Target="../../customXml/item267.xml"/><Relationship Id="rId39" Type="http://schemas.openxmlformats.org/officeDocument/2006/relationships/customXml" Target="../../customXml/item1382.xml"/><Relationship Id="rId34" Type="http://schemas.openxmlformats.org/officeDocument/2006/relationships/customXml" Target="../../customXml/item173.xml"/><Relationship Id="rId50" Type="http://schemas.openxmlformats.org/officeDocument/2006/relationships/customXml" Target="../../customXml/item2120.xml"/><Relationship Id="rId55" Type="http://schemas.openxmlformats.org/officeDocument/2006/relationships/customXml" Target="../../customXml/item1859.xml"/><Relationship Id="rId76" Type="http://schemas.openxmlformats.org/officeDocument/2006/relationships/image" Target="../media/image39.svg"/><Relationship Id="rId7" Type="http://schemas.openxmlformats.org/officeDocument/2006/relationships/customXml" Target="../../customXml/item520.xml"/><Relationship Id="rId71" Type="http://schemas.openxmlformats.org/officeDocument/2006/relationships/image" Target="../media/image7.png"/><Relationship Id="rId2" Type="http://schemas.openxmlformats.org/officeDocument/2006/relationships/customXml" Target="../../customXml/item2281.xml"/><Relationship Id="rId29" Type="http://schemas.openxmlformats.org/officeDocument/2006/relationships/customXml" Target="../../customXml/item1296.xml"/><Relationship Id="rId24" Type="http://schemas.openxmlformats.org/officeDocument/2006/relationships/customXml" Target="../../customXml/item2411.xml"/><Relationship Id="rId40" Type="http://schemas.openxmlformats.org/officeDocument/2006/relationships/customXml" Target="../../customXml/item1517.xml"/><Relationship Id="rId45" Type="http://schemas.openxmlformats.org/officeDocument/2006/relationships/customXml" Target="../../customXml/item1314.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336.xml"/><Relationship Id="rId18" Type="http://schemas.openxmlformats.org/officeDocument/2006/relationships/customXml" Target="../../customXml/item2437.xml"/><Relationship Id="rId26" Type="http://schemas.openxmlformats.org/officeDocument/2006/relationships/customXml" Target="../../customXml/item1300.xml"/><Relationship Id="rId39" Type="http://schemas.openxmlformats.org/officeDocument/2006/relationships/customXml" Target="../../customXml/item305.xml"/><Relationship Id="rId21" Type="http://schemas.openxmlformats.org/officeDocument/2006/relationships/customXml" Target="../../customXml/item2150.xml"/><Relationship Id="rId34" Type="http://schemas.openxmlformats.org/officeDocument/2006/relationships/customXml" Target="../../customXml/item478.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1.png"/><Relationship Id="rId7" Type="http://schemas.openxmlformats.org/officeDocument/2006/relationships/customXml" Target="../../customXml/item476.xml"/><Relationship Id="rId2" Type="http://schemas.openxmlformats.org/officeDocument/2006/relationships/customXml" Target="../../customXml/item1265.xml"/><Relationship Id="rId16" Type="http://schemas.openxmlformats.org/officeDocument/2006/relationships/customXml" Target="../../customXml/item2423.xml"/><Relationship Id="rId29" Type="http://schemas.openxmlformats.org/officeDocument/2006/relationships/customXml" Target="../../customXml/item1642.xml"/><Relationship Id="rId11" Type="http://schemas.openxmlformats.org/officeDocument/2006/relationships/customXml" Target="../../customXml/item135.xml"/><Relationship Id="rId24" Type="http://schemas.openxmlformats.org/officeDocument/2006/relationships/customXml" Target="../../customXml/item870.xml"/><Relationship Id="rId32" Type="http://schemas.openxmlformats.org/officeDocument/2006/relationships/customXml" Target="../../customXml/item154.xml"/><Relationship Id="rId37" Type="http://schemas.openxmlformats.org/officeDocument/2006/relationships/customXml" Target="../../customXml/item1632.xml"/><Relationship Id="rId40" Type="http://schemas.openxmlformats.org/officeDocument/2006/relationships/customXml" Target="../../customXml/item1080.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1663.xml"/><Relationship Id="rId61" Type="http://schemas.openxmlformats.org/officeDocument/2006/relationships/image" Target="../media/image66.png"/><Relationship Id="rId19" Type="http://schemas.openxmlformats.org/officeDocument/2006/relationships/customXml" Target="../../customXml/item747.xml"/><Relationship Id="rId14" Type="http://schemas.openxmlformats.org/officeDocument/2006/relationships/customXml" Target="../../customXml/item544.xml"/><Relationship Id="rId22" Type="http://schemas.openxmlformats.org/officeDocument/2006/relationships/customXml" Target="../../customXml/item1593.xml"/><Relationship Id="rId27" Type="http://schemas.openxmlformats.org/officeDocument/2006/relationships/customXml" Target="../../customXml/item707.xml"/><Relationship Id="rId30" Type="http://schemas.openxmlformats.org/officeDocument/2006/relationships/customXml" Target="../../customXml/item1897.xml"/><Relationship Id="rId35" Type="http://schemas.openxmlformats.org/officeDocument/2006/relationships/customXml" Target="../../customXml/item1409.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2093.xml"/><Relationship Id="rId51" Type="http://schemas.openxmlformats.org/officeDocument/2006/relationships/image" Target="../media/image71.png"/><Relationship Id="rId3" Type="http://schemas.openxmlformats.org/officeDocument/2006/relationships/customXml" Target="../../customXml/item1912.xml"/><Relationship Id="rId12" Type="http://schemas.openxmlformats.org/officeDocument/2006/relationships/customXml" Target="../../customXml/item2245.xml"/><Relationship Id="rId17" Type="http://schemas.openxmlformats.org/officeDocument/2006/relationships/customXml" Target="../../customXml/item1357.xml"/><Relationship Id="rId25" Type="http://schemas.openxmlformats.org/officeDocument/2006/relationships/customXml" Target="../../customXml/item594.xml"/><Relationship Id="rId33" Type="http://schemas.openxmlformats.org/officeDocument/2006/relationships/customXml" Target="../../customXml/item1039.xml"/><Relationship Id="rId38" Type="http://schemas.openxmlformats.org/officeDocument/2006/relationships/customXml" Target="../../customXml/item1218.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56.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017.xml"/><Relationship Id="rId6" Type="http://schemas.openxmlformats.org/officeDocument/2006/relationships/customXml" Target="../../customXml/item1938.xml"/><Relationship Id="rId15" Type="http://schemas.openxmlformats.org/officeDocument/2006/relationships/customXml" Target="../../customXml/item318.xml"/><Relationship Id="rId23" Type="http://schemas.openxmlformats.org/officeDocument/2006/relationships/customXml" Target="../../customXml/item1095.xml"/><Relationship Id="rId28" Type="http://schemas.openxmlformats.org/officeDocument/2006/relationships/customXml" Target="../../customXml/item2042.xml"/><Relationship Id="rId36" Type="http://schemas.openxmlformats.org/officeDocument/2006/relationships/customXml" Target="../../customXml/item2021.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90.xml"/><Relationship Id="rId31" Type="http://schemas.openxmlformats.org/officeDocument/2006/relationships/customXml" Target="../../customXml/item224.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1284.xml"/><Relationship Id="rId9" Type="http://schemas.openxmlformats.org/officeDocument/2006/relationships/customXml" Target="../../customXml/item1799.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1026.xml"/><Relationship Id="rId21" Type="http://schemas.openxmlformats.org/officeDocument/2006/relationships/customXml" Target="../../customXml/item1463.xml"/><Relationship Id="rId42" Type="http://schemas.openxmlformats.org/officeDocument/2006/relationships/customXml" Target="../../customXml/item1177.xml"/><Relationship Id="rId47" Type="http://schemas.openxmlformats.org/officeDocument/2006/relationships/customXml" Target="../../customXml/item149.xml"/><Relationship Id="rId63" Type="http://schemas.openxmlformats.org/officeDocument/2006/relationships/customXml" Target="../../customXml/item809.xml"/><Relationship Id="rId68" Type="http://schemas.openxmlformats.org/officeDocument/2006/relationships/customXml" Target="../../customXml/item568.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434.xml"/><Relationship Id="rId11" Type="http://schemas.openxmlformats.org/officeDocument/2006/relationships/customXml" Target="../../customXml/item1122.xml"/><Relationship Id="rId32" Type="http://schemas.openxmlformats.org/officeDocument/2006/relationships/customXml" Target="../../customXml/item1987.xml"/><Relationship Id="rId37" Type="http://schemas.openxmlformats.org/officeDocument/2006/relationships/customXml" Target="../../customXml/item1645.xml"/><Relationship Id="rId53" Type="http://schemas.openxmlformats.org/officeDocument/2006/relationships/customXml" Target="../../customXml/item968.xml"/><Relationship Id="rId58" Type="http://schemas.openxmlformats.org/officeDocument/2006/relationships/customXml" Target="../../customXml/item334.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74.xml"/><Relationship Id="rId90" Type="http://schemas.openxmlformats.org/officeDocument/2006/relationships/slide" Target="slide8.xml"/><Relationship Id="rId22" Type="http://schemas.openxmlformats.org/officeDocument/2006/relationships/customXml" Target="../../customXml/item2286.xml"/><Relationship Id="rId27" Type="http://schemas.openxmlformats.org/officeDocument/2006/relationships/customXml" Target="../../customXml/item620.xml"/><Relationship Id="rId43" Type="http://schemas.openxmlformats.org/officeDocument/2006/relationships/customXml" Target="../../customXml/item2425.xml"/><Relationship Id="rId48" Type="http://schemas.openxmlformats.org/officeDocument/2006/relationships/customXml" Target="../../customXml/item2240.xml"/><Relationship Id="rId64" Type="http://schemas.openxmlformats.org/officeDocument/2006/relationships/customXml" Target="../../customXml/item902.xml"/><Relationship Id="rId69" Type="http://schemas.openxmlformats.org/officeDocument/2006/relationships/slideLayout" Target="../slideLayouts/slideLayout1.xml"/><Relationship Id="rId8" Type="http://schemas.openxmlformats.org/officeDocument/2006/relationships/customXml" Target="../../customXml/item2223.xml"/><Relationship Id="rId51" Type="http://schemas.openxmlformats.org/officeDocument/2006/relationships/customXml" Target="../../customXml/item1631.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1820.xml"/><Relationship Id="rId12" Type="http://schemas.openxmlformats.org/officeDocument/2006/relationships/customXml" Target="../../customXml/item1090.xml"/><Relationship Id="rId17" Type="http://schemas.openxmlformats.org/officeDocument/2006/relationships/customXml" Target="../../customXml/item306.xml"/><Relationship Id="rId25" Type="http://schemas.openxmlformats.org/officeDocument/2006/relationships/customXml" Target="../../customXml/item1933.xml"/><Relationship Id="rId33" Type="http://schemas.openxmlformats.org/officeDocument/2006/relationships/customXml" Target="../../customXml/item11.xml"/><Relationship Id="rId38" Type="http://schemas.openxmlformats.org/officeDocument/2006/relationships/customXml" Target="../../customXml/item1609.xml"/><Relationship Id="rId46" Type="http://schemas.openxmlformats.org/officeDocument/2006/relationships/customXml" Target="../../customXml/item538.xml"/><Relationship Id="rId59" Type="http://schemas.openxmlformats.org/officeDocument/2006/relationships/customXml" Target="../../customXml/item2297.xml"/><Relationship Id="rId67" Type="http://schemas.openxmlformats.org/officeDocument/2006/relationships/customXml" Target="../../customXml/item793.xml"/><Relationship Id="rId20" Type="http://schemas.openxmlformats.org/officeDocument/2006/relationships/customXml" Target="../../customXml/item87.xml"/><Relationship Id="rId41" Type="http://schemas.openxmlformats.org/officeDocument/2006/relationships/customXml" Target="../../customXml/item931.xml"/><Relationship Id="rId54" Type="http://schemas.openxmlformats.org/officeDocument/2006/relationships/customXml" Target="../../customXml/item1647.xml"/><Relationship Id="rId62" Type="http://schemas.openxmlformats.org/officeDocument/2006/relationships/customXml" Target="../../customXml/item1522.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49.xml"/><Relationship Id="rId1" Type="http://schemas.openxmlformats.org/officeDocument/2006/relationships/customXml" Target="../../customXml/item1486.xml"/><Relationship Id="rId6" Type="http://schemas.openxmlformats.org/officeDocument/2006/relationships/customXml" Target="../../customXml/item621.xml"/><Relationship Id="rId15" Type="http://schemas.openxmlformats.org/officeDocument/2006/relationships/customXml" Target="../../customXml/item1516.xml"/><Relationship Id="rId23" Type="http://schemas.openxmlformats.org/officeDocument/2006/relationships/customXml" Target="../../customXml/item2346.xml"/><Relationship Id="rId28" Type="http://schemas.openxmlformats.org/officeDocument/2006/relationships/customXml" Target="../../customXml/item1770.xml"/><Relationship Id="rId36" Type="http://schemas.openxmlformats.org/officeDocument/2006/relationships/customXml" Target="../../customXml/item1708.xml"/><Relationship Id="rId49" Type="http://schemas.openxmlformats.org/officeDocument/2006/relationships/customXml" Target="../../customXml/item2113.xml"/><Relationship Id="rId57" Type="http://schemas.openxmlformats.org/officeDocument/2006/relationships/customXml" Target="../../customXml/item1821.xml"/><Relationship Id="rId10" Type="http://schemas.openxmlformats.org/officeDocument/2006/relationships/customXml" Target="../../customXml/item956.xml"/><Relationship Id="rId31" Type="http://schemas.openxmlformats.org/officeDocument/2006/relationships/customXml" Target="../../customXml/item1972.xml"/><Relationship Id="rId44" Type="http://schemas.openxmlformats.org/officeDocument/2006/relationships/customXml" Target="../../customXml/item1960.xml"/><Relationship Id="rId52" Type="http://schemas.openxmlformats.org/officeDocument/2006/relationships/customXml" Target="../../customXml/item2385.xml"/><Relationship Id="rId60" Type="http://schemas.openxmlformats.org/officeDocument/2006/relationships/customXml" Target="../../customXml/item843.xml"/><Relationship Id="rId65" Type="http://schemas.openxmlformats.org/officeDocument/2006/relationships/customXml" Target="../../customXml/item1898.xml"/><Relationship Id="rId73" Type="http://schemas.openxmlformats.org/officeDocument/2006/relationships/image" Target="../media/image3.png"/><Relationship Id="rId78" Type="http://schemas.openxmlformats.org/officeDocument/2006/relationships/slide" Target="slide51.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653.xml"/><Relationship Id="rId9" Type="http://schemas.openxmlformats.org/officeDocument/2006/relationships/customXml" Target="../../customXml/item2417.xml"/><Relationship Id="rId13" Type="http://schemas.openxmlformats.org/officeDocument/2006/relationships/customXml" Target="../../customXml/item1854.xml"/><Relationship Id="rId18" Type="http://schemas.openxmlformats.org/officeDocument/2006/relationships/customXml" Target="../../customXml/item1411.xml"/><Relationship Id="rId39" Type="http://schemas.openxmlformats.org/officeDocument/2006/relationships/customXml" Target="../../customXml/item105.xml"/><Relationship Id="rId34" Type="http://schemas.openxmlformats.org/officeDocument/2006/relationships/customXml" Target="../../customXml/item1347.xml"/><Relationship Id="rId50" Type="http://schemas.openxmlformats.org/officeDocument/2006/relationships/customXml" Target="../../customXml/item1100.xml"/><Relationship Id="rId55" Type="http://schemas.openxmlformats.org/officeDocument/2006/relationships/customXml" Target="../../customXml/item745.xml"/><Relationship Id="rId76" Type="http://schemas.openxmlformats.org/officeDocument/2006/relationships/image" Target="../media/image6.png"/><Relationship Id="rId7" Type="http://schemas.openxmlformats.org/officeDocument/2006/relationships/customXml" Target="../../customXml/item2006.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2289.xml"/><Relationship Id="rId29" Type="http://schemas.openxmlformats.org/officeDocument/2006/relationships/customXml" Target="../../customXml/item293.xml"/><Relationship Id="rId24" Type="http://schemas.openxmlformats.org/officeDocument/2006/relationships/customXml" Target="../../customXml/item1446.xml"/><Relationship Id="rId40" Type="http://schemas.openxmlformats.org/officeDocument/2006/relationships/customXml" Target="../../customXml/item1875.xml"/><Relationship Id="rId45" Type="http://schemas.openxmlformats.org/officeDocument/2006/relationships/customXml" Target="../../customXml/item1742.xml"/><Relationship Id="rId66" Type="http://schemas.openxmlformats.org/officeDocument/2006/relationships/customXml" Target="../../customXml/item944.xml"/><Relationship Id="rId87" Type="http://schemas.openxmlformats.org/officeDocument/2006/relationships/slide" Target="slide50.xml"/><Relationship Id="rId61" Type="http://schemas.openxmlformats.org/officeDocument/2006/relationships/customXml" Target="../../customXml/item285.xml"/><Relationship Id="rId82" Type="http://schemas.openxmlformats.org/officeDocument/2006/relationships/image" Target="../media/image39.svg"/><Relationship Id="rId19" Type="http://schemas.openxmlformats.org/officeDocument/2006/relationships/customXml" Target="../../customXml/item1093.xml"/><Relationship Id="rId14" Type="http://schemas.openxmlformats.org/officeDocument/2006/relationships/customXml" Target="../../customXml/item665.xml"/><Relationship Id="rId30" Type="http://schemas.openxmlformats.org/officeDocument/2006/relationships/customXml" Target="../../customXml/item1951.xml"/><Relationship Id="rId35" Type="http://schemas.openxmlformats.org/officeDocument/2006/relationships/customXml" Target="../../customXml/item414.xml"/><Relationship Id="rId56" Type="http://schemas.openxmlformats.org/officeDocument/2006/relationships/customXml" Target="../../customXml/item494.xml"/><Relationship Id="rId77" Type="http://schemas.openxmlformats.org/officeDocument/2006/relationships/image" Target="../media/image7.png"/></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236.xml"/><Relationship Id="rId21" Type="http://schemas.openxmlformats.org/officeDocument/2006/relationships/customXml" Target="../../customXml/item1498.xml"/><Relationship Id="rId42" Type="http://schemas.openxmlformats.org/officeDocument/2006/relationships/customXml" Target="../../customXml/item1270.xml"/><Relationship Id="rId47" Type="http://schemas.openxmlformats.org/officeDocument/2006/relationships/customXml" Target="../../customXml/item995.xml"/><Relationship Id="rId63" Type="http://schemas.openxmlformats.org/officeDocument/2006/relationships/customXml" Target="../../customXml/item959.xml"/><Relationship Id="rId68" Type="http://schemas.openxmlformats.org/officeDocument/2006/relationships/customXml" Target="../../customXml/item595.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1298.xml"/><Relationship Id="rId11" Type="http://schemas.openxmlformats.org/officeDocument/2006/relationships/customXml" Target="../../customXml/item1801.xml"/><Relationship Id="rId32" Type="http://schemas.openxmlformats.org/officeDocument/2006/relationships/customXml" Target="../../customXml/item1877.xml"/><Relationship Id="rId37" Type="http://schemas.openxmlformats.org/officeDocument/2006/relationships/customXml" Target="../../customXml/item1673.xml"/><Relationship Id="rId53" Type="http://schemas.openxmlformats.org/officeDocument/2006/relationships/customXml" Target="../../customXml/item1789.xml"/><Relationship Id="rId58" Type="http://schemas.openxmlformats.org/officeDocument/2006/relationships/customXml" Target="../../customXml/item372.xml"/><Relationship Id="rId74" Type="http://schemas.openxmlformats.org/officeDocument/2006/relationships/customXml" Target="../../customXml/item577.xml"/><Relationship Id="rId79" Type="http://schemas.openxmlformats.org/officeDocument/2006/relationships/customXml" Target="../../customXml/item1052.xml"/><Relationship Id="rId102" Type="http://schemas.openxmlformats.org/officeDocument/2006/relationships/slide" Target="slide48.xml"/><Relationship Id="rId5" Type="http://schemas.openxmlformats.org/officeDocument/2006/relationships/customXml" Target="../../customXml/item1287.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412.xml"/><Relationship Id="rId27" Type="http://schemas.openxmlformats.org/officeDocument/2006/relationships/customXml" Target="../../customXml/item1055.xml"/><Relationship Id="rId43" Type="http://schemas.openxmlformats.org/officeDocument/2006/relationships/customXml" Target="../../customXml/item2128.xml"/><Relationship Id="rId48" Type="http://schemas.openxmlformats.org/officeDocument/2006/relationships/customXml" Target="../../customXml/item911.xml"/><Relationship Id="rId64" Type="http://schemas.openxmlformats.org/officeDocument/2006/relationships/customXml" Target="../../customXml/item220.xml"/><Relationship Id="rId69" Type="http://schemas.openxmlformats.org/officeDocument/2006/relationships/customXml" Target="../../customXml/item2194.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861.xml"/><Relationship Id="rId17" Type="http://schemas.openxmlformats.org/officeDocument/2006/relationships/customXml" Target="../../customXml/item2298.xml"/><Relationship Id="rId25" Type="http://schemas.openxmlformats.org/officeDocument/2006/relationships/customXml" Target="../../customXml/item1819.xml"/><Relationship Id="rId33" Type="http://schemas.openxmlformats.org/officeDocument/2006/relationships/customXml" Target="../../customXml/item1726.xml"/><Relationship Id="rId38" Type="http://schemas.openxmlformats.org/officeDocument/2006/relationships/customXml" Target="../../customXml/item1931.xml"/><Relationship Id="rId46" Type="http://schemas.openxmlformats.org/officeDocument/2006/relationships/customXml" Target="../../customXml/item1453.xml"/><Relationship Id="rId59" Type="http://schemas.openxmlformats.org/officeDocument/2006/relationships/customXml" Target="../../customXml/item406.xml"/><Relationship Id="rId67" Type="http://schemas.openxmlformats.org/officeDocument/2006/relationships/customXml" Target="../../customXml/item1075.xml"/><Relationship Id="rId103" Type="http://schemas.openxmlformats.org/officeDocument/2006/relationships/image" Target="../media/image22.png"/><Relationship Id="rId20" Type="http://schemas.openxmlformats.org/officeDocument/2006/relationships/customXml" Target="../../customXml/item720.xml"/><Relationship Id="rId41" Type="http://schemas.openxmlformats.org/officeDocument/2006/relationships/customXml" Target="../../customXml/item2342.xml"/><Relationship Id="rId54" Type="http://schemas.openxmlformats.org/officeDocument/2006/relationships/customXml" Target="../../customXml/item1441.xml"/><Relationship Id="rId62" Type="http://schemas.openxmlformats.org/officeDocument/2006/relationships/customXml" Target="../../customXml/item1658.xml"/><Relationship Id="rId70" Type="http://schemas.openxmlformats.org/officeDocument/2006/relationships/customXml" Target="../../customXml/item53.xml"/><Relationship Id="rId75" Type="http://schemas.openxmlformats.org/officeDocument/2006/relationships/customXml" Target="../../customXml/item480.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780.xml"/><Relationship Id="rId6" Type="http://schemas.openxmlformats.org/officeDocument/2006/relationships/customXml" Target="../../customXml/item1817.xml"/><Relationship Id="rId15" Type="http://schemas.openxmlformats.org/officeDocument/2006/relationships/customXml" Target="../../customXml/item1939.xml"/><Relationship Id="rId23" Type="http://schemas.openxmlformats.org/officeDocument/2006/relationships/customXml" Target="../../customXml/item602.xml"/><Relationship Id="rId28" Type="http://schemas.openxmlformats.org/officeDocument/2006/relationships/customXml" Target="../../customXml/item1917.xml"/><Relationship Id="rId36" Type="http://schemas.openxmlformats.org/officeDocument/2006/relationships/customXml" Target="../../customXml/item2079.xml"/><Relationship Id="rId49" Type="http://schemas.openxmlformats.org/officeDocument/2006/relationships/customXml" Target="../../customXml/item2028.xml"/><Relationship Id="rId57" Type="http://schemas.openxmlformats.org/officeDocument/2006/relationships/customXml" Target="../../customXml/item484.xml"/><Relationship Id="rId10" Type="http://schemas.openxmlformats.org/officeDocument/2006/relationships/customXml" Target="../../customXml/item338.xml"/><Relationship Id="rId31" Type="http://schemas.openxmlformats.org/officeDocument/2006/relationships/customXml" Target="../../customXml/item1413.xml"/><Relationship Id="rId44" Type="http://schemas.openxmlformats.org/officeDocument/2006/relationships/customXml" Target="../../customXml/item1857.xml"/><Relationship Id="rId52" Type="http://schemas.openxmlformats.org/officeDocument/2006/relationships/customXml" Target="../../customXml/item2366.xml"/><Relationship Id="rId60" Type="http://schemas.openxmlformats.org/officeDocument/2006/relationships/customXml" Target="../../customXml/item1922.xml"/><Relationship Id="rId65" Type="http://schemas.openxmlformats.org/officeDocument/2006/relationships/customXml" Target="../../customXml/item805.xml"/><Relationship Id="rId73" Type="http://schemas.openxmlformats.org/officeDocument/2006/relationships/customXml" Target="../../customXml/item1733.xml"/><Relationship Id="rId78" Type="http://schemas.openxmlformats.org/officeDocument/2006/relationships/customXml" Target="../../customXml/item1640.xml"/><Relationship Id="rId81" Type="http://schemas.openxmlformats.org/officeDocument/2006/relationships/notesSlide" Target="../notesSlides/notesSlide45.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1118.xml"/><Relationship Id="rId9" Type="http://schemas.openxmlformats.org/officeDocument/2006/relationships/customXml" Target="../../customXml/item1488.xml"/><Relationship Id="rId13" Type="http://schemas.openxmlformats.org/officeDocument/2006/relationships/customXml" Target="../../customXml/item1145.xml"/><Relationship Id="rId18" Type="http://schemas.openxmlformats.org/officeDocument/2006/relationships/customXml" Target="../../customXml/item1548.xml"/><Relationship Id="rId39" Type="http://schemas.openxmlformats.org/officeDocument/2006/relationships/customXml" Target="../../customXml/item1872.xml"/><Relationship Id="rId34" Type="http://schemas.openxmlformats.org/officeDocument/2006/relationships/customXml" Target="../../customXml/item1384.xml"/><Relationship Id="rId50" Type="http://schemas.openxmlformats.org/officeDocument/2006/relationships/customXml" Target="../../customXml/item542.xml"/><Relationship Id="rId55" Type="http://schemas.openxmlformats.org/officeDocument/2006/relationships/customXml" Target="../../customXml/item403.xml"/><Relationship Id="rId76" Type="http://schemas.openxmlformats.org/officeDocument/2006/relationships/customXml" Target="../../customXml/item1834.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740.xml"/><Relationship Id="rId71" Type="http://schemas.openxmlformats.org/officeDocument/2006/relationships/customXml" Target="../../customXml/item1237.xml"/><Relationship Id="rId92" Type="http://schemas.openxmlformats.org/officeDocument/2006/relationships/image" Target="../media/image39.svg"/><Relationship Id="rId2" Type="http://schemas.openxmlformats.org/officeDocument/2006/relationships/customXml" Target="../../customXml/item2362.xml"/><Relationship Id="rId29" Type="http://schemas.openxmlformats.org/officeDocument/2006/relationships/customXml" Target="../../customXml/item1936.xml"/><Relationship Id="rId24" Type="http://schemas.openxmlformats.org/officeDocument/2006/relationships/customXml" Target="../../customXml/item102.xml"/><Relationship Id="rId40" Type="http://schemas.openxmlformats.org/officeDocument/2006/relationships/customXml" Target="../../customXml/item1063.xml"/><Relationship Id="rId45" Type="http://schemas.openxmlformats.org/officeDocument/2006/relationships/customXml" Target="../../customXml/item529.xml"/><Relationship Id="rId66" Type="http://schemas.openxmlformats.org/officeDocument/2006/relationships/customXml" Target="../../customXml/item1204.xml"/><Relationship Id="rId87" Type="http://schemas.openxmlformats.org/officeDocument/2006/relationships/image" Target="../media/image6.png"/><Relationship Id="rId61" Type="http://schemas.openxmlformats.org/officeDocument/2006/relationships/customXml" Target="../../customXml/item869.xml"/><Relationship Id="rId82" Type="http://schemas.openxmlformats.org/officeDocument/2006/relationships/image" Target="../media/image1.png"/><Relationship Id="rId19" Type="http://schemas.openxmlformats.org/officeDocument/2006/relationships/customXml" Target="../../customXml/item2246.xml"/><Relationship Id="rId14" Type="http://schemas.openxmlformats.org/officeDocument/2006/relationships/customXml" Target="../../customXml/item1415.xml"/><Relationship Id="rId30" Type="http://schemas.openxmlformats.org/officeDocument/2006/relationships/customXml" Target="../../customXml/item433.xml"/><Relationship Id="rId35" Type="http://schemas.openxmlformats.org/officeDocument/2006/relationships/customXml" Target="../../customXml/item1328.xml"/><Relationship Id="rId56" Type="http://schemas.openxmlformats.org/officeDocument/2006/relationships/customXml" Target="../../customXml/item140.xml"/><Relationship Id="rId77" Type="http://schemas.openxmlformats.org/officeDocument/2006/relationships/customXml" Target="../../customXml/item572.xml"/><Relationship Id="rId100" Type="http://schemas.openxmlformats.org/officeDocument/2006/relationships/image" Target="../media/image66.png"/><Relationship Id="rId8" Type="http://schemas.openxmlformats.org/officeDocument/2006/relationships/customXml" Target="../../customXml/item109.xml"/><Relationship Id="rId51" Type="http://schemas.openxmlformats.org/officeDocument/2006/relationships/customXml" Target="../../customXml/item951.xml"/><Relationship Id="rId72" Type="http://schemas.openxmlformats.org/officeDocument/2006/relationships/customXml" Target="../../customXml/item1818.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265.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160.xml"/><Relationship Id="rId21" Type="http://schemas.openxmlformats.org/officeDocument/2006/relationships/customXml" Target="../../customXml/item1958.xml"/><Relationship Id="rId42" Type="http://schemas.openxmlformats.org/officeDocument/2006/relationships/customXml" Target="../../customXml/item851.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44.xml"/><Relationship Id="rId16" Type="http://schemas.openxmlformats.org/officeDocument/2006/relationships/customXml" Target="../../customXml/item651.xml"/><Relationship Id="rId29" Type="http://schemas.openxmlformats.org/officeDocument/2006/relationships/customXml" Target="../../customXml/item917.xml"/><Relationship Id="rId11" Type="http://schemas.openxmlformats.org/officeDocument/2006/relationships/customXml" Target="../../customXml/item1164.xml"/><Relationship Id="rId24" Type="http://schemas.openxmlformats.org/officeDocument/2006/relationships/customXml" Target="../../customXml/item1181.xml"/><Relationship Id="rId32" Type="http://schemas.openxmlformats.org/officeDocument/2006/relationships/customXml" Target="../../customXml/item1606.xml"/><Relationship Id="rId37" Type="http://schemas.openxmlformats.org/officeDocument/2006/relationships/customXml" Target="../../customXml/item885.xml"/><Relationship Id="rId40" Type="http://schemas.openxmlformats.org/officeDocument/2006/relationships/customXml" Target="../../customXml/item1871.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343.xml"/><Relationship Id="rId61" Type="http://schemas.openxmlformats.org/officeDocument/2006/relationships/image" Target="../media/image14.png"/><Relationship Id="rId19" Type="http://schemas.openxmlformats.org/officeDocument/2006/relationships/customXml" Target="../../customXml/item1585.xml"/><Relationship Id="rId14" Type="http://schemas.openxmlformats.org/officeDocument/2006/relationships/customXml" Target="../../customXml/item441.xml"/><Relationship Id="rId22" Type="http://schemas.openxmlformats.org/officeDocument/2006/relationships/customXml" Target="../../customXml/item1094.xml"/><Relationship Id="rId27" Type="http://schemas.openxmlformats.org/officeDocument/2006/relationships/customXml" Target="../../customXml/item270.xml"/><Relationship Id="rId30" Type="http://schemas.openxmlformats.org/officeDocument/2006/relationships/customXml" Target="../../customXml/item439.xml"/><Relationship Id="rId35" Type="http://schemas.openxmlformats.org/officeDocument/2006/relationships/customXml" Target="../../customXml/item509.xml"/><Relationship Id="rId43" Type="http://schemas.openxmlformats.org/officeDocument/2006/relationships/customXml" Target="../../customXml/item2180.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329.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1718.xml"/><Relationship Id="rId12" Type="http://schemas.openxmlformats.org/officeDocument/2006/relationships/customXml" Target="../../customXml/item1961.xml"/><Relationship Id="rId17" Type="http://schemas.openxmlformats.org/officeDocument/2006/relationships/customXml" Target="../../customXml/item1354.xml"/><Relationship Id="rId25" Type="http://schemas.openxmlformats.org/officeDocument/2006/relationships/customXml" Target="../../customXml/item791.xml"/><Relationship Id="rId33" Type="http://schemas.openxmlformats.org/officeDocument/2006/relationships/customXml" Target="../../customXml/item1714.xml"/><Relationship Id="rId38" Type="http://schemas.openxmlformats.org/officeDocument/2006/relationships/customXml" Target="../../customXml/item1519.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463.xml"/><Relationship Id="rId41" Type="http://schemas.openxmlformats.org/officeDocument/2006/relationships/customXml" Target="../../customXml/item1267.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525.xml"/><Relationship Id="rId6" Type="http://schemas.openxmlformats.org/officeDocument/2006/relationships/customXml" Target="../../customXml/item115.xml"/><Relationship Id="rId15" Type="http://schemas.openxmlformats.org/officeDocument/2006/relationships/customXml" Target="../../customXml/item1738.xml"/><Relationship Id="rId23" Type="http://schemas.openxmlformats.org/officeDocument/2006/relationships/customXml" Target="../../customXml/item723.xml"/><Relationship Id="rId28" Type="http://schemas.openxmlformats.org/officeDocument/2006/relationships/customXml" Target="../../customXml/item787.xml"/><Relationship Id="rId36" Type="http://schemas.openxmlformats.org/officeDocument/2006/relationships/customXml" Target="../../customXml/item375.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242.xml"/><Relationship Id="rId31" Type="http://schemas.openxmlformats.org/officeDocument/2006/relationships/customXml" Target="../../customXml/item1305.xml"/><Relationship Id="rId44" Type="http://schemas.openxmlformats.org/officeDocument/2006/relationships/customXml" Target="../../customXml/item1900.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555.xml"/><Relationship Id="rId9" Type="http://schemas.openxmlformats.org/officeDocument/2006/relationships/customXml" Target="../../customXml/item1680.xml"/><Relationship Id="rId13" Type="http://schemas.openxmlformats.org/officeDocument/2006/relationships/customXml" Target="../../customXml/item1809.xml"/><Relationship Id="rId18" Type="http://schemas.openxmlformats.org/officeDocument/2006/relationships/customXml" Target="../../customXml/item384.xml"/><Relationship Id="rId39" Type="http://schemas.openxmlformats.org/officeDocument/2006/relationships/customXml" Target="../../customXml/item1594.xml"/><Relationship Id="rId34" Type="http://schemas.openxmlformats.org/officeDocument/2006/relationships/customXml" Target="../../customXml/item1444.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499.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1000.xml"/><Relationship Id="rId21" Type="http://schemas.openxmlformats.org/officeDocument/2006/relationships/customXml" Target="../../customXml/item1682.xml"/><Relationship Id="rId42" Type="http://schemas.openxmlformats.org/officeDocument/2006/relationships/customXml" Target="../../customXml/item1616.xml"/><Relationship Id="rId47" Type="http://schemas.openxmlformats.org/officeDocument/2006/relationships/customXml" Target="../../customXml/item1602.xml"/><Relationship Id="rId63" Type="http://schemas.openxmlformats.org/officeDocument/2006/relationships/customXml" Target="../../customXml/item962.xml"/><Relationship Id="rId68" Type="http://schemas.openxmlformats.org/officeDocument/2006/relationships/customXml" Target="../../customXml/item373.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737.xml"/><Relationship Id="rId11" Type="http://schemas.openxmlformats.org/officeDocument/2006/relationships/customXml" Target="../../customXml/item876.xml"/><Relationship Id="rId32" Type="http://schemas.openxmlformats.org/officeDocument/2006/relationships/customXml" Target="../../customXml/item713.xml"/><Relationship Id="rId37" Type="http://schemas.openxmlformats.org/officeDocument/2006/relationships/customXml" Target="../../customXml/item427.xml"/><Relationship Id="rId53" Type="http://schemas.openxmlformats.org/officeDocument/2006/relationships/customXml" Target="../../customXml/item193.xml"/><Relationship Id="rId58" Type="http://schemas.openxmlformats.org/officeDocument/2006/relationships/customXml" Target="../../customXml/item455.xml"/><Relationship Id="rId74" Type="http://schemas.openxmlformats.org/officeDocument/2006/relationships/customXml" Target="../../customXml/item2252.xml"/><Relationship Id="rId79" Type="http://schemas.openxmlformats.org/officeDocument/2006/relationships/customXml" Target="../../customXml/item17.xml"/><Relationship Id="rId102" Type="http://schemas.openxmlformats.org/officeDocument/2006/relationships/image" Target="../media/image10.png"/><Relationship Id="rId5" Type="http://schemas.openxmlformats.org/officeDocument/2006/relationships/customXml" Target="../../customXml/item1990.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1299.xml"/><Relationship Id="rId27" Type="http://schemas.openxmlformats.org/officeDocument/2006/relationships/customXml" Target="../../customXml/item447.xml"/><Relationship Id="rId43" Type="http://schemas.openxmlformats.org/officeDocument/2006/relationships/customXml" Target="../../customXml/item144.xml"/><Relationship Id="rId48" Type="http://schemas.openxmlformats.org/officeDocument/2006/relationships/customXml" Target="../../customXml/item1113.xml"/><Relationship Id="rId64" Type="http://schemas.openxmlformats.org/officeDocument/2006/relationships/customXml" Target="../../customXml/item2383.xml"/><Relationship Id="rId69" Type="http://schemas.openxmlformats.org/officeDocument/2006/relationships/customXml" Target="../../customXml/item2381.xml"/><Relationship Id="rId80" Type="http://schemas.openxmlformats.org/officeDocument/2006/relationships/customXml" Target="../../customXml/item556.xml"/><Relationship Id="rId85" Type="http://schemas.openxmlformats.org/officeDocument/2006/relationships/notesSlide" Target="../notesSlides/notesSlide46.xml"/><Relationship Id="rId12" Type="http://schemas.openxmlformats.org/officeDocument/2006/relationships/customXml" Target="../../customXml/item1395.xml"/><Relationship Id="rId17" Type="http://schemas.openxmlformats.org/officeDocument/2006/relationships/customXml" Target="../../customXml/item1545.xml"/><Relationship Id="rId33" Type="http://schemas.openxmlformats.org/officeDocument/2006/relationships/customXml" Target="../../customXml/item183.xml"/><Relationship Id="rId38" Type="http://schemas.openxmlformats.org/officeDocument/2006/relationships/customXml" Target="../../customXml/item1494.xml"/><Relationship Id="rId59" Type="http://schemas.openxmlformats.org/officeDocument/2006/relationships/customXml" Target="../../customXml/item349.xml"/><Relationship Id="rId103" Type="http://schemas.openxmlformats.org/officeDocument/2006/relationships/image" Target="../media/image11.svg"/><Relationship Id="rId20" Type="http://schemas.openxmlformats.org/officeDocument/2006/relationships/customXml" Target="../../customXml/item657.xml"/><Relationship Id="rId41" Type="http://schemas.openxmlformats.org/officeDocument/2006/relationships/customXml" Target="../../customXml/item1526.xml"/><Relationship Id="rId54" Type="http://schemas.openxmlformats.org/officeDocument/2006/relationships/customXml" Target="../../customXml/item915.xml"/><Relationship Id="rId62" Type="http://schemas.openxmlformats.org/officeDocument/2006/relationships/customXml" Target="../../customXml/item1412.xml"/><Relationship Id="rId70" Type="http://schemas.openxmlformats.org/officeDocument/2006/relationships/customXml" Target="../../customXml/item1475.xml"/><Relationship Id="rId75" Type="http://schemas.openxmlformats.org/officeDocument/2006/relationships/customXml" Target="../../customXml/item1006.xml"/><Relationship Id="rId83" Type="http://schemas.openxmlformats.org/officeDocument/2006/relationships/customXml" Target="../../customXml/item1596.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430.xml"/><Relationship Id="rId6" Type="http://schemas.openxmlformats.org/officeDocument/2006/relationships/customXml" Target="../../customXml/item48.xml"/><Relationship Id="rId15" Type="http://schemas.openxmlformats.org/officeDocument/2006/relationships/customXml" Target="../../customXml/item2012.xml"/><Relationship Id="rId23" Type="http://schemas.openxmlformats.org/officeDocument/2006/relationships/customXml" Target="../../customXml/item482.xml"/><Relationship Id="rId28" Type="http://schemas.openxmlformats.org/officeDocument/2006/relationships/customXml" Target="../../customXml/item981.xml"/><Relationship Id="rId36" Type="http://schemas.openxmlformats.org/officeDocument/2006/relationships/customXml" Target="../../customXml/item848.xml"/><Relationship Id="rId49" Type="http://schemas.openxmlformats.org/officeDocument/2006/relationships/customXml" Target="../../customXml/item295.xml"/><Relationship Id="rId57" Type="http://schemas.openxmlformats.org/officeDocument/2006/relationships/customXml" Target="../../customXml/item72.xml"/><Relationship Id="rId10" Type="http://schemas.openxmlformats.org/officeDocument/2006/relationships/customXml" Target="../../customXml/item1288.xml"/><Relationship Id="rId31" Type="http://schemas.openxmlformats.org/officeDocument/2006/relationships/customXml" Target="../../customXml/item1188.xml"/><Relationship Id="rId44" Type="http://schemas.openxmlformats.org/officeDocument/2006/relationships/customXml" Target="../../customXml/item253.xml"/><Relationship Id="rId52" Type="http://schemas.openxmlformats.org/officeDocument/2006/relationships/customXml" Target="../../customXml/item1994.xml"/><Relationship Id="rId60" Type="http://schemas.openxmlformats.org/officeDocument/2006/relationships/customXml" Target="../../customXml/item1928.xml"/><Relationship Id="rId65" Type="http://schemas.openxmlformats.org/officeDocument/2006/relationships/customXml" Target="../../customXml/item703.xml"/><Relationship Id="rId73" Type="http://schemas.openxmlformats.org/officeDocument/2006/relationships/customXml" Target="../../customXml/item1059.xml"/><Relationship Id="rId78" Type="http://schemas.openxmlformats.org/officeDocument/2006/relationships/customXml" Target="../../customXml/item2440.xml"/><Relationship Id="rId81" Type="http://schemas.openxmlformats.org/officeDocument/2006/relationships/customXml" Target="../../customXml/item1244.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111.xml"/><Relationship Id="rId9" Type="http://schemas.openxmlformats.org/officeDocument/2006/relationships/customXml" Target="../../customXml/item993.xml"/><Relationship Id="rId13" Type="http://schemas.openxmlformats.org/officeDocument/2006/relationships/customXml" Target="../../customXml/item2344.xml"/><Relationship Id="rId18" Type="http://schemas.openxmlformats.org/officeDocument/2006/relationships/customXml" Target="../../customXml/item1607.xml"/><Relationship Id="rId39" Type="http://schemas.openxmlformats.org/officeDocument/2006/relationships/customXml" Target="../../customXml/item367.xml"/><Relationship Id="rId34" Type="http://schemas.openxmlformats.org/officeDocument/2006/relationships/customXml" Target="../../customXml/item1915.xml"/><Relationship Id="rId50" Type="http://schemas.openxmlformats.org/officeDocument/2006/relationships/customXml" Target="../../customXml/item1754.xml"/><Relationship Id="rId55" Type="http://schemas.openxmlformats.org/officeDocument/2006/relationships/customXml" Target="../../customXml/item356.xml"/><Relationship Id="rId76" Type="http://schemas.openxmlformats.org/officeDocument/2006/relationships/customXml" Target="../../customXml/item136.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422.xml"/><Relationship Id="rId71" Type="http://schemas.openxmlformats.org/officeDocument/2006/relationships/customXml" Target="../../customXml/item797.xml"/><Relationship Id="rId92" Type="http://schemas.openxmlformats.org/officeDocument/2006/relationships/image" Target="../media/image7.png"/><Relationship Id="rId2" Type="http://schemas.openxmlformats.org/officeDocument/2006/relationships/customXml" Target="../../customXml/item655.xml"/><Relationship Id="rId29" Type="http://schemas.openxmlformats.org/officeDocument/2006/relationships/customXml" Target="../../customXml/item2179.xml"/><Relationship Id="rId24" Type="http://schemas.openxmlformats.org/officeDocument/2006/relationships/customXml" Target="../../customXml/item1884.xml"/><Relationship Id="rId40" Type="http://schemas.openxmlformats.org/officeDocument/2006/relationships/customXml" Target="../../customXml/item381.xml"/><Relationship Id="rId45" Type="http://schemas.openxmlformats.org/officeDocument/2006/relationships/customXml" Target="../../customXml/item46.xml"/><Relationship Id="rId66" Type="http://schemas.openxmlformats.org/officeDocument/2006/relationships/customXml" Target="../../customXml/item1573.xml"/><Relationship Id="rId87" Type="http://schemas.openxmlformats.org/officeDocument/2006/relationships/image" Target="../media/image2.png"/><Relationship Id="rId61" Type="http://schemas.openxmlformats.org/officeDocument/2006/relationships/customXml" Target="../../customXml/item321.xml"/><Relationship Id="rId82" Type="http://schemas.openxmlformats.org/officeDocument/2006/relationships/customXml" Target="../../customXml/item1729.xml"/><Relationship Id="rId19" Type="http://schemas.openxmlformats.org/officeDocument/2006/relationships/customXml" Target="../../customXml/item892.xml"/><Relationship Id="rId14" Type="http://schemas.openxmlformats.org/officeDocument/2006/relationships/customXml" Target="../../customXml/item27.xml"/><Relationship Id="rId30" Type="http://schemas.openxmlformats.org/officeDocument/2006/relationships/customXml" Target="../../customXml/item688.xml"/><Relationship Id="rId35" Type="http://schemas.openxmlformats.org/officeDocument/2006/relationships/customXml" Target="../../customXml/item736.xml"/><Relationship Id="rId56" Type="http://schemas.openxmlformats.org/officeDocument/2006/relationships/customXml" Target="../../customXml/item1410.xml"/><Relationship Id="rId77" Type="http://schemas.openxmlformats.org/officeDocument/2006/relationships/customXml" Target="../../customXml/item2466.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1146.xml"/><Relationship Id="rId51" Type="http://schemas.openxmlformats.org/officeDocument/2006/relationships/customXml" Target="../../customXml/item1230.xml"/><Relationship Id="rId72" Type="http://schemas.openxmlformats.org/officeDocument/2006/relationships/customXml" Target="../../customXml/item1843.xml"/><Relationship Id="rId93" Type="http://schemas.openxmlformats.org/officeDocument/2006/relationships/slide" Target="slide51.xml"/><Relationship Id="rId98" Type="http://schemas.openxmlformats.org/officeDocument/2006/relationships/image" Target="../media/image61.png"/><Relationship Id="rId3" Type="http://schemas.openxmlformats.org/officeDocument/2006/relationships/customXml" Target="../../customXml/item97.xml"/><Relationship Id="rId25" Type="http://schemas.openxmlformats.org/officeDocument/2006/relationships/customXml" Target="../../customXml/item396.xml"/><Relationship Id="rId46" Type="http://schemas.openxmlformats.org/officeDocument/2006/relationships/customXml" Target="../../customXml/item1608.xml"/><Relationship Id="rId67" Type="http://schemas.openxmlformats.org/officeDocument/2006/relationships/customXml" Target="../../customXml/item612.xml"/></Relationships>
</file>

<file path=ppt/slides/_rels/slide51.xml.rels><?xml version="1.0" encoding="UTF-8" standalone="yes"?>
<Relationships xmlns="http://schemas.openxmlformats.org/package/2006/relationships"><Relationship Id="rId13" Type="http://schemas.openxmlformats.org/officeDocument/2006/relationships/customXml" Target="../../customXml/item1456.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582.xml"/><Relationship Id="rId2" Type="http://schemas.openxmlformats.org/officeDocument/2006/relationships/customXml" Target="../../customXml/item739.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1135.xml"/><Relationship Id="rId6" Type="http://schemas.openxmlformats.org/officeDocument/2006/relationships/customXml" Target="../../customXml/item486.xml"/><Relationship Id="rId11" Type="http://schemas.openxmlformats.org/officeDocument/2006/relationships/customXml" Target="../../customXml/item2090.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2250.xml"/><Relationship Id="rId15" Type="http://schemas.openxmlformats.org/officeDocument/2006/relationships/notesSlide" Target="../notesSlides/notesSlide47.xml"/><Relationship Id="rId23" Type="http://schemas.openxmlformats.org/officeDocument/2006/relationships/slide" Target="slide52.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795.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1981.xml"/><Relationship Id="rId9" Type="http://schemas.openxmlformats.org/officeDocument/2006/relationships/customXml" Target="../../customXml/item2309.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811.xml"/><Relationship Id="rId3" Type="http://schemas.openxmlformats.org/officeDocument/2006/relationships/customXml" Target="../../customXml/item1449.xml"/><Relationship Id="rId12" Type="http://schemas.openxmlformats.org/officeDocument/2006/relationships/customXml" Target="../../customXml/item392.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2.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08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964.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1120.xml"/><Relationship Id="rId6" Type="http://schemas.openxmlformats.org/officeDocument/2006/relationships/customXml" Target="../../customXml/item709.xml"/><Relationship Id="rId11" Type="http://schemas.openxmlformats.org/officeDocument/2006/relationships/notesSlide" Target="../notesSlides/notesSlide48.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1999.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3.xml"/><Relationship Id="rId31" Type="http://schemas.openxmlformats.org/officeDocument/2006/relationships/image" Target="../media/image57.png"/><Relationship Id="rId4" Type="http://schemas.openxmlformats.org/officeDocument/2006/relationships/customXml" Target="../../customXml/item817.xml"/><Relationship Id="rId9" Type="http://schemas.openxmlformats.org/officeDocument/2006/relationships/customXml" Target="../../customXml/item187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1273.xml"/><Relationship Id="rId3" Type="http://schemas.openxmlformats.org/officeDocument/2006/relationships/customXml" Target="../../customXml/item938.xml"/></Relationships>
</file>

<file path=ppt/slides/_rels/slide53.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828.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28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457.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645.xml"/><Relationship Id="rId6" Type="http://schemas.openxmlformats.org/officeDocument/2006/relationships/customXml" Target="../../customXml/item1091.xml"/><Relationship Id="rId11" Type="http://schemas.openxmlformats.org/officeDocument/2006/relationships/notesSlide" Target="../notesSlides/notesSlide49.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437.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972.xml"/><Relationship Id="rId9" Type="http://schemas.openxmlformats.org/officeDocument/2006/relationships/customXml" Target="../../customXml/item519.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895.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5.xml"/><Relationship Id="rId3" Type="http://schemas.openxmlformats.org/officeDocument/2006/relationships/customXml" Target="../../customXml/item1775.xml"/><Relationship Id="rId7" Type="http://schemas.openxmlformats.org/officeDocument/2006/relationships/customXml" Target="../../customXml/item350.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1087.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772.xml"/><Relationship Id="rId6" Type="http://schemas.openxmlformats.org/officeDocument/2006/relationships/customXml" Target="../../customXml/item681.xml"/><Relationship Id="rId11" Type="http://schemas.openxmlformats.org/officeDocument/2006/relationships/image" Target="../media/image2.png"/><Relationship Id="rId5" Type="http://schemas.openxmlformats.org/officeDocument/2006/relationships/customXml" Target="../../customXml/item404.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174.xml"/><Relationship Id="rId9" Type="http://schemas.openxmlformats.org/officeDocument/2006/relationships/notesSlide" Target="../notesSlides/notesSlide50.xml"/><Relationship Id="rId14" Type="http://schemas.openxmlformats.org/officeDocument/2006/relationships/image" Target="../media/image5.png"/></Relationships>
</file>

<file path=ppt/slides/_rels/slide55.xml.rels><?xml version="1.0" encoding="UTF-8" standalone="yes"?>
<Relationships xmlns="http://schemas.openxmlformats.org/package/2006/relationships"><Relationship Id="rId26" Type="http://schemas.openxmlformats.org/officeDocument/2006/relationships/customXml" Target="../../customXml/item1750.xml"/><Relationship Id="rId21" Type="http://schemas.openxmlformats.org/officeDocument/2006/relationships/customXml" Target="../../customXml/item256.xml"/><Relationship Id="rId42" Type="http://schemas.openxmlformats.org/officeDocument/2006/relationships/customXml" Target="../../customXml/item997.xml"/><Relationship Id="rId47" Type="http://schemas.openxmlformats.org/officeDocument/2006/relationships/customXml" Target="../../customXml/item855.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1666.xml"/><Relationship Id="rId2" Type="http://schemas.openxmlformats.org/officeDocument/2006/relationships/customXml" Target="../../customXml/item2259.xml"/><Relationship Id="rId16" Type="http://schemas.openxmlformats.org/officeDocument/2006/relationships/customXml" Target="../../customXml/item165.xml"/><Relationship Id="rId29" Type="http://schemas.openxmlformats.org/officeDocument/2006/relationships/customXml" Target="../../customXml/item1472.xml"/><Relationship Id="rId11" Type="http://schemas.openxmlformats.org/officeDocument/2006/relationships/customXml" Target="../../customXml/item432.xml"/><Relationship Id="rId24" Type="http://schemas.openxmlformats.org/officeDocument/2006/relationships/customXml" Target="../../customXml/item387.xml"/><Relationship Id="rId32" Type="http://schemas.openxmlformats.org/officeDocument/2006/relationships/customXml" Target="../../customXml/item661.xml"/><Relationship Id="rId37" Type="http://schemas.openxmlformats.org/officeDocument/2006/relationships/customXml" Target="../../customXml/item879.xml"/><Relationship Id="rId40" Type="http://schemas.openxmlformats.org/officeDocument/2006/relationships/customXml" Target="../../customXml/item2241.xml"/><Relationship Id="rId45" Type="http://schemas.openxmlformats.org/officeDocument/2006/relationships/customXml" Target="../../customXml/item1383.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6.xml"/><Relationship Id="rId5" Type="http://schemas.openxmlformats.org/officeDocument/2006/relationships/customXml" Target="../../customXml/item2348.xml"/><Relationship Id="rId61" Type="http://schemas.openxmlformats.org/officeDocument/2006/relationships/image" Target="../media/image11.svg"/><Relationship Id="rId19" Type="http://schemas.openxmlformats.org/officeDocument/2006/relationships/customXml" Target="../../customXml/item1050.xml"/><Relationship Id="rId14" Type="http://schemas.openxmlformats.org/officeDocument/2006/relationships/customXml" Target="../../customXml/item1157.xml"/><Relationship Id="rId22" Type="http://schemas.openxmlformats.org/officeDocument/2006/relationships/customXml" Target="../../customXml/item2135.xml"/><Relationship Id="rId27" Type="http://schemas.openxmlformats.org/officeDocument/2006/relationships/customXml" Target="../../customXml/item908.xml"/><Relationship Id="rId30" Type="http://schemas.openxmlformats.org/officeDocument/2006/relationships/customXml" Target="../../customXml/item2033.xml"/><Relationship Id="rId35" Type="http://schemas.openxmlformats.org/officeDocument/2006/relationships/customXml" Target="../../customXml/item492.xml"/><Relationship Id="rId43" Type="http://schemas.openxmlformats.org/officeDocument/2006/relationships/customXml" Target="../../customXml/item1841.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1105.xml"/><Relationship Id="rId51" Type="http://schemas.openxmlformats.org/officeDocument/2006/relationships/image" Target="../media/image2.png"/><Relationship Id="rId3" Type="http://schemas.openxmlformats.org/officeDocument/2006/relationships/customXml" Target="../../customXml/item2055.xml"/><Relationship Id="rId12" Type="http://schemas.openxmlformats.org/officeDocument/2006/relationships/customXml" Target="../../customXml/item187.xml"/><Relationship Id="rId17" Type="http://schemas.openxmlformats.org/officeDocument/2006/relationships/customXml" Target="../../customXml/item1612.xml"/><Relationship Id="rId25" Type="http://schemas.openxmlformats.org/officeDocument/2006/relationships/customXml" Target="../../customXml/item62.xml"/><Relationship Id="rId33" Type="http://schemas.openxmlformats.org/officeDocument/2006/relationships/customXml" Target="../../customXml/item1858.xml"/><Relationship Id="rId38" Type="http://schemas.openxmlformats.org/officeDocument/2006/relationships/customXml" Target="../../customXml/item1443.xml"/><Relationship Id="rId46" Type="http://schemas.openxmlformats.org/officeDocument/2006/relationships/customXml" Target="../../customXml/item16.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770.xml"/><Relationship Id="rId41" Type="http://schemas.openxmlformats.org/officeDocument/2006/relationships/customXml" Target="../../customXml/item2414.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209.xml"/><Relationship Id="rId6" Type="http://schemas.openxmlformats.org/officeDocument/2006/relationships/customXml" Target="../../customXml/item1947.xml"/><Relationship Id="rId15" Type="http://schemas.openxmlformats.org/officeDocument/2006/relationships/customXml" Target="../../customXml/item599.xml"/><Relationship Id="rId23" Type="http://schemas.openxmlformats.org/officeDocument/2006/relationships/customXml" Target="../../customXml/item1580.xml"/><Relationship Id="rId28" Type="http://schemas.openxmlformats.org/officeDocument/2006/relationships/customXml" Target="../../customXml/item1186.xml"/><Relationship Id="rId36" Type="http://schemas.openxmlformats.org/officeDocument/2006/relationships/customXml" Target="../../customXml/item317.xml"/><Relationship Id="rId49" Type="http://schemas.openxmlformats.org/officeDocument/2006/relationships/notesSlide" Target="../notesSlides/notesSlide51.xml"/><Relationship Id="rId57" Type="http://schemas.openxmlformats.org/officeDocument/2006/relationships/slide" Target="slide54.xml"/><Relationship Id="rId10" Type="http://schemas.openxmlformats.org/officeDocument/2006/relationships/customXml" Target="../../customXml/item715.xml"/><Relationship Id="rId31" Type="http://schemas.openxmlformats.org/officeDocument/2006/relationships/customXml" Target="../../customXml/item2395.xml"/><Relationship Id="rId44" Type="http://schemas.openxmlformats.org/officeDocument/2006/relationships/customXml" Target="../../customXml/item2435.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1137.xml"/><Relationship Id="rId9" Type="http://schemas.openxmlformats.org/officeDocument/2006/relationships/customXml" Target="../../customXml/item1559.xml"/><Relationship Id="rId13" Type="http://schemas.openxmlformats.org/officeDocument/2006/relationships/customXml" Target="../../customXml/item2000.xml"/><Relationship Id="rId18" Type="http://schemas.openxmlformats.org/officeDocument/2006/relationships/customXml" Target="../../customXml/item1339.xml"/><Relationship Id="rId39" Type="http://schemas.openxmlformats.org/officeDocument/2006/relationships/customXml" Target="../../customXml/item1722.xml"/><Relationship Id="rId34" Type="http://schemas.openxmlformats.org/officeDocument/2006/relationships/customXml" Target="../../customXml/item2303.xml"/><Relationship Id="rId50" Type="http://schemas.openxmlformats.org/officeDocument/2006/relationships/image" Target="../media/image1.png"/><Relationship Id="rId55" Type="http://schemas.openxmlformats.org/officeDocument/2006/relationships/image" Target="../media/image6.png"/></Relationships>
</file>

<file path=ppt/slides/_rels/slide56.xml.rels><?xml version="1.0" encoding="UTF-8" standalone="yes"?>
<Relationships xmlns="http://schemas.openxmlformats.org/package/2006/relationships"><Relationship Id="rId26" Type="http://schemas.openxmlformats.org/officeDocument/2006/relationships/customXml" Target="../../customXml/item335.xml"/><Relationship Id="rId21" Type="http://schemas.openxmlformats.org/officeDocument/2006/relationships/customXml" Target="../../customXml/item1285.xml"/><Relationship Id="rId42" Type="http://schemas.openxmlformats.org/officeDocument/2006/relationships/customXml" Target="../../customXml/item1004.xml"/><Relationship Id="rId47" Type="http://schemas.openxmlformats.org/officeDocument/2006/relationships/customXml" Target="../../customXml/item304.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1114.xml"/><Relationship Id="rId11" Type="http://schemas.openxmlformats.org/officeDocument/2006/relationships/customXml" Target="../../customXml/item2266.xml"/><Relationship Id="rId24" Type="http://schemas.openxmlformats.org/officeDocument/2006/relationships/customXml" Target="../../customXml/item2092.xml"/><Relationship Id="rId32" Type="http://schemas.openxmlformats.org/officeDocument/2006/relationships/customXml" Target="../../customXml/item1208.xml"/><Relationship Id="rId37" Type="http://schemas.openxmlformats.org/officeDocument/2006/relationships/customXml" Target="../../customXml/item176.xml"/><Relationship Id="rId40" Type="http://schemas.openxmlformats.org/officeDocument/2006/relationships/customXml" Target="../../customXml/item88.xml"/><Relationship Id="rId45" Type="http://schemas.openxmlformats.org/officeDocument/2006/relationships/customXml" Target="../../customXml/item1955.xml"/><Relationship Id="rId53" Type="http://schemas.openxmlformats.org/officeDocument/2006/relationships/customXml" Target="../../customXml/item127.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1077.xml"/><Relationship Id="rId61" Type="http://schemas.openxmlformats.org/officeDocument/2006/relationships/image" Target="../media/image4.png"/><Relationship Id="rId19" Type="http://schemas.openxmlformats.org/officeDocument/2006/relationships/customXml" Target="../../customXml/item280.xml"/><Relationship Id="rId14" Type="http://schemas.openxmlformats.org/officeDocument/2006/relationships/customXml" Target="../../customXml/item24.xml"/><Relationship Id="rId22" Type="http://schemas.openxmlformats.org/officeDocument/2006/relationships/customXml" Target="../../customXml/item722.xml"/><Relationship Id="rId27" Type="http://schemas.openxmlformats.org/officeDocument/2006/relationships/customXml" Target="../../customXml/item1985.xml"/><Relationship Id="rId30" Type="http://schemas.openxmlformats.org/officeDocument/2006/relationships/customXml" Target="../../customXml/item473.xml"/><Relationship Id="rId35" Type="http://schemas.openxmlformats.org/officeDocument/2006/relationships/customXml" Target="../../customXml/item1031.xml"/><Relationship Id="rId43" Type="http://schemas.openxmlformats.org/officeDocument/2006/relationships/customXml" Target="../../customXml/item1566.xml"/><Relationship Id="rId48" Type="http://schemas.openxmlformats.org/officeDocument/2006/relationships/customXml" Target="../../customXml/item1503.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5.xml"/><Relationship Id="rId8" Type="http://schemas.openxmlformats.org/officeDocument/2006/relationships/customXml" Target="../../customXml/item2171.xml"/><Relationship Id="rId51" Type="http://schemas.openxmlformats.org/officeDocument/2006/relationships/customXml" Target="../../customXml/item693.xml"/><Relationship Id="rId72" Type="http://schemas.openxmlformats.org/officeDocument/2006/relationships/image" Target="../media/image85.svg"/><Relationship Id="rId3" Type="http://schemas.openxmlformats.org/officeDocument/2006/relationships/customXml" Target="../../customXml/item1929.xml"/><Relationship Id="rId12" Type="http://schemas.openxmlformats.org/officeDocument/2006/relationships/customXml" Target="../../customXml/item1780.xml"/><Relationship Id="rId17" Type="http://schemas.openxmlformats.org/officeDocument/2006/relationships/customXml" Target="../../customXml/item829.xml"/><Relationship Id="rId25" Type="http://schemas.openxmlformats.org/officeDocument/2006/relationships/customXml" Target="../../customXml/item894.xml"/><Relationship Id="rId33" Type="http://schemas.openxmlformats.org/officeDocument/2006/relationships/customXml" Target="../../customXml/item1490.xml"/><Relationship Id="rId38" Type="http://schemas.openxmlformats.org/officeDocument/2006/relationships/customXml" Target="../../customXml/item613.xml"/><Relationship Id="rId46" Type="http://schemas.openxmlformats.org/officeDocument/2006/relationships/customXml" Target="../../customXml/item2356.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1846.xml"/><Relationship Id="rId41" Type="http://schemas.openxmlformats.org/officeDocument/2006/relationships/customXml" Target="../../customXml/item442.xml"/><Relationship Id="rId54" Type="http://schemas.openxmlformats.org/officeDocument/2006/relationships/customXml" Target="../../customXml/item799.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630.xml"/><Relationship Id="rId6" Type="http://schemas.openxmlformats.org/officeDocument/2006/relationships/customXml" Target="../../customXml/item522.xml"/><Relationship Id="rId15" Type="http://schemas.openxmlformats.org/officeDocument/2006/relationships/customXml" Target="../../customXml/item1672.xml"/><Relationship Id="rId23" Type="http://schemas.openxmlformats.org/officeDocument/2006/relationships/customXml" Target="../../customXml/item2419.xml"/><Relationship Id="rId28" Type="http://schemas.openxmlformats.org/officeDocument/2006/relationships/customXml" Target="../../customXml/item2226.xml"/><Relationship Id="rId36" Type="http://schemas.openxmlformats.org/officeDocument/2006/relationships/customXml" Target="../../customXml/item755.xml"/><Relationship Id="rId49" Type="http://schemas.openxmlformats.org/officeDocument/2006/relationships/customXml" Target="../../customXml/item2065.xml"/><Relationship Id="rId57" Type="http://schemas.openxmlformats.org/officeDocument/2006/relationships/notesSlide" Target="../notesSlides/notesSlide52.xml"/><Relationship Id="rId10" Type="http://schemas.openxmlformats.org/officeDocument/2006/relationships/customXml" Target="../../customXml/item413.xml"/><Relationship Id="rId31" Type="http://schemas.openxmlformats.org/officeDocument/2006/relationships/customXml" Target="../../customXml/item2291.xml"/><Relationship Id="rId44" Type="http://schemas.openxmlformats.org/officeDocument/2006/relationships/customXml" Target="../../customXml/item1394.xml"/><Relationship Id="rId52" Type="http://schemas.openxmlformats.org/officeDocument/2006/relationships/customXml" Target="../../customXml/item1254.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1644.xml"/><Relationship Id="rId9" Type="http://schemas.openxmlformats.org/officeDocument/2006/relationships/customXml" Target="../../customXml/item973.xml"/><Relationship Id="rId13" Type="http://schemas.openxmlformats.org/officeDocument/2006/relationships/customXml" Target="../../customXml/item1224.xml"/><Relationship Id="rId18" Type="http://schemas.openxmlformats.org/officeDocument/2006/relationships/customXml" Target="../../customXml/item551.xml"/><Relationship Id="rId39" Type="http://schemas.openxmlformats.org/officeDocument/2006/relationships/customXml" Target="../../customXml/item1815.xml"/><Relationship Id="rId34" Type="http://schemas.openxmlformats.org/officeDocument/2006/relationships/customXml" Target="../../customXml/item244.xml"/><Relationship Id="rId50" Type="http://schemas.openxmlformats.org/officeDocument/2006/relationships/customXml" Target="../../customXml/item216.xml"/><Relationship Id="rId55" Type="http://schemas.openxmlformats.org/officeDocument/2006/relationships/customXml" Target="../../customXml/item1363.xml"/><Relationship Id="rId76" Type="http://schemas.openxmlformats.org/officeDocument/2006/relationships/image" Target="../media/image89.svg"/><Relationship Id="rId7" Type="http://schemas.openxmlformats.org/officeDocument/2006/relationships/customXml" Target="../../customXml/item2456.xml"/><Relationship Id="rId71" Type="http://schemas.openxmlformats.org/officeDocument/2006/relationships/image" Target="../media/image84.png"/><Relationship Id="rId2" Type="http://schemas.openxmlformats.org/officeDocument/2006/relationships/customXml" Target="../../customXml/item2199.xml"/><Relationship Id="rId29" Type="http://schemas.openxmlformats.org/officeDocument/2006/relationships/customXml" Target="../../customXml/item1705.xml"/></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588.xml"/><Relationship Id="rId21" Type="http://schemas.openxmlformats.org/officeDocument/2006/relationships/customXml" Target="../../customXml/item697.xml"/><Relationship Id="rId42" Type="http://schemas.openxmlformats.org/officeDocument/2006/relationships/customXml" Target="../../customXml/item535.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530.xml"/><Relationship Id="rId11" Type="http://schemas.openxmlformats.org/officeDocument/2006/relationships/customXml" Target="../../customXml/item1191.xml"/><Relationship Id="rId24" Type="http://schemas.openxmlformats.org/officeDocument/2006/relationships/customXml" Target="../../customXml/item1271.xml"/><Relationship Id="rId32" Type="http://schemas.openxmlformats.org/officeDocument/2006/relationships/customXml" Target="../../customXml/item1689.xml"/><Relationship Id="rId37" Type="http://schemas.openxmlformats.org/officeDocument/2006/relationships/customXml" Target="../../customXml/item332.xml"/><Relationship Id="rId40" Type="http://schemas.openxmlformats.org/officeDocument/2006/relationships/customXml" Target="../../customXml/item1648.xml"/><Relationship Id="rId45" Type="http://schemas.openxmlformats.org/officeDocument/2006/relationships/customXml" Target="../../customXml/item2002.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160.xml"/><Relationship Id="rId61" Type="http://schemas.openxmlformats.org/officeDocument/2006/relationships/image" Target="../media/image12.png"/><Relationship Id="rId19" Type="http://schemas.openxmlformats.org/officeDocument/2006/relationships/customXml" Target="../../customXml/item552.xml"/><Relationship Id="rId14" Type="http://schemas.openxmlformats.org/officeDocument/2006/relationships/customXml" Target="../../customXml/item2486.xml"/><Relationship Id="rId22" Type="http://schemas.openxmlformats.org/officeDocument/2006/relationships/customXml" Target="../../customXml/item93.xml"/><Relationship Id="rId27" Type="http://schemas.openxmlformats.org/officeDocument/2006/relationships/customXml" Target="../../customXml/item1538.xml"/><Relationship Id="rId30" Type="http://schemas.openxmlformats.org/officeDocument/2006/relationships/customXml" Target="../../customXml/item150.xml"/><Relationship Id="rId35" Type="http://schemas.openxmlformats.org/officeDocument/2006/relationships/customXml" Target="../../customXml/item727.xml"/><Relationship Id="rId43" Type="http://schemas.openxmlformats.org/officeDocument/2006/relationships/customXml" Target="../../customXml/item2159.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307.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370.xml"/><Relationship Id="rId12" Type="http://schemas.openxmlformats.org/officeDocument/2006/relationships/customXml" Target="../../customXml/item1106.xml"/><Relationship Id="rId17" Type="http://schemas.openxmlformats.org/officeDocument/2006/relationships/customXml" Target="../../customXml/item2287.xml"/><Relationship Id="rId25" Type="http://schemas.openxmlformats.org/officeDocument/2006/relationships/customXml" Target="../../customXml/item457.xml"/><Relationship Id="rId33" Type="http://schemas.openxmlformats.org/officeDocument/2006/relationships/customXml" Target="../../customXml/item2427.xml"/><Relationship Id="rId38" Type="http://schemas.openxmlformats.org/officeDocument/2006/relationships/customXml" Target="../../customXml/item258.xml"/><Relationship Id="rId46" Type="http://schemas.openxmlformats.org/officeDocument/2006/relationships/customXml" Target="../../customXml/item1862.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2448.xml"/><Relationship Id="rId41" Type="http://schemas.openxmlformats.org/officeDocument/2006/relationships/customXml" Target="../../customXml/item1583.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609.xml"/><Relationship Id="rId6" Type="http://schemas.openxmlformats.org/officeDocument/2006/relationships/customXml" Target="../../customXml/item554.xml"/><Relationship Id="rId15" Type="http://schemas.openxmlformats.org/officeDocument/2006/relationships/customXml" Target="../../customXml/item912.xml"/><Relationship Id="rId23" Type="http://schemas.openxmlformats.org/officeDocument/2006/relationships/customXml" Target="../../customXml/item1881.xml"/><Relationship Id="rId28" Type="http://schemas.openxmlformats.org/officeDocument/2006/relationships/customXml" Target="../../customXml/item1483.xml"/><Relationship Id="rId36" Type="http://schemas.openxmlformats.org/officeDocument/2006/relationships/customXml" Target="../../customXml/item1690.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713.xml"/><Relationship Id="rId31" Type="http://schemas.openxmlformats.org/officeDocument/2006/relationships/customXml" Target="../../customXml/item426.xml"/><Relationship Id="rId44" Type="http://schemas.openxmlformats.org/officeDocument/2006/relationships/customXml" Target="../../customXml/item1420.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402.xml"/><Relationship Id="rId9" Type="http://schemas.openxmlformats.org/officeDocument/2006/relationships/customXml" Target="../../customXml/item1023.xml"/><Relationship Id="rId13" Type="http://schemas.openxmlformats.org/officeDocument/2006/relationships/customXml" Target="../../customXml/item625.xml"/><Relationship Id="rId18" Type="http://schemas.openxmlformats.org/officeDocument/2006/relationships/customXml" Target="../../customXml/item1397.xml"/><Relationship Id="rId39" Type="http://schemas.openxmlformats.org/officeDocument/2006/relationships/customXml" Target="../../customXml/item1131.xml"/><Relationship Id="rId34" Type="http://schemas.openxmlformats.org/officeDocument/2006/relationships/customXml" Target="../../customXml/item141.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9.xml"/><Relationship Id="rId71" Type="http://schemas.openxmlformats.org/officeDocument/2006/relationships/image" Target="../media/image22.png"/><Relationship Id="rId2" Type="http://schemas.openxmlformats.org/officeDocument/2006/relationships/customXml" Target="../../customXml/item2318.xml"/><Relationship Id="rId29" Type="http://schemas.openxmlformats.org/officeDocument/2006/relationships/customXml" Target="../../customXml/item86.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877.xml"/><Relationship Id="rId21" Type="http://schemas.openxmlformats.org/officeDocument/2006/relationships/customXml" Target="../../customXml/item521.xml"/><Relationship Id="rId34" Type="http://schemas.openxmlformats.org/officeDocument/2006/relationships/customXml" Target="../../customXml/item366.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4.xml"/><Relationship Id="rId7" Type="http://schemas.openxmlformats.org/officeDocument/2006/relationships/customXml" Target="../../customXml/item2026.xml"/><Relationship Id="rId2" Type="http://schemas.openxmlformats.org/officeDocument/2006/relationships/customXml" Target="../../customXml/item2269.xml"/><Relationship Id="rId16" Type="http://schemas.openxmlformats.org/officeDocument/2006/relationships/customXml" Target="../../customXml/item2232.xml"/><Relationship Id="rId29" Type="http://schemas.openxmlformats.org/officeDocument/2006/relationships/customXml" Target="../../customXml/item578.xml"/><Relationship Id="rId11" Type="http://schemas.openxmlformats.org/officeDocument/2006/relationships/customXml" Target="../../customXml/item490.xml"/><Relationship Id="rId24" Type="http://schemas.openxmlformats.org/officeDocument/2006/relationships/customXml" Target="../../customXml/item365.xml"/><Relationship Id="rId32" Type="http://schemas.openxmlformats.org/officeDocument/2006/relationships/customXml" Target="../../customXml/item2294.xml"/><Relationship Id="rId37" Type="http://schemas.openxmlformats.org/officeDocument/2006/relationships/customXml" Target="../../customXml/item1387.xml"/><Relationship Id="rId40" Type="http://schemas.openxmlformats.org/officeDocument/2006/relationships/customXml" Target="../../customXml/item134.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1493.xml"/><Relationship Id="rId61" Type="http://schemas.openxmlformats.org/officeDocument/2006/relationships/slide" Target="slide4.xml"/><Relationship Id="rId19" Type="http://schemas.openxmlformats.org/officeDocument/2006/relationships/customXml" Target="../../customXml/item1399.xml"/><Relationship Id="rId14" Type="http://schemas.openxmlformats.org/officeDocument/2006/relationships/customXml" Target="../../customXml/item2465.xml"/><Relationship Id="rId22" Type="http://schemas.openxmlformats.org/officeDocument/2006/relationships/customXml" Target="../../customXml/item629.xml"/><Relationship Id="rId27" Type="http://schemas.openxmlformats.org/officeDocument/2006/relationships/customXml" Target="../../customXml/item2238.xml"/><Relationship Id="rId30" Type="http://schemas.openxmlformats.org/officeDocument/2006/relationships/customXml" Target="../../customXml/item58.xml"/><Relationship Id="rId35" Type="http://schemas.openxmlformats.org/officeDocument/2006/relationships/customXml" Target="../../customXml/item259.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2321.xml"/><Relationship Id="rId51" Type="http://schemas.openxmlformats.org/officeDocument/2006/relationships/image" Target="../media/image10.png"/><Relationship Id="rId3" Type="http://schemas.openxmlformats.org/officeDocument/2006/relationships/customXml" Target="../../customXml/item1766.xml"/><Relationship Id="rId12" Type="http://schemas.openxmlformats.org/officeDocument/2006/relationships/customXml" Target="../../customXml/item517.xml"/><Relationship Id="rId17" Type="http://schemas.openxmlformats.org/officeDocument/2006/relationships/customXml" Target="../../customXml/item2161.xml"/><Relationship Id="rId25" Type="http://schemas.openxmlformats.org/officeDocument/2006/relationships/customXml" Target="../../customXml/item1190.xml"/><Relationship Id="rId33" Type="http://schemas.openxmlformats.org/officeDocument/2006/relationships/customXml" Target="../../customXml/item1430.xml"/><Relationship Id="rId38" Type="http://schemas.openxmlformats.org/officeDocument/2006/relationships/customXml" Target="../../customXml/item1322.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245.xml"/><Relationship Id="rId41" Type="http://schemas.openxmlformats.org/officeDocument/2006/relationships/customXml" Target="../../customXml/item583.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363.xml"/><Relationship Id="rId6" Type="http://schemas.openxmlformats.org/officeDocument/2006/relationships/customXml" Target="../../customXml/item581.xml"/><Relationship Id="rId15" Type="http://schemas.openxmlformats.org/officeDocument/2006/relationships/customXml" Target="../../customXml/item2350.xml"/><Relationship Id="rId23" Type="http://schemas.openxmlformats.org/officeDocument/2006/relationships/customXml" Target="../../customXml/item1171.xml"/><Relationship Id="rId28" Type="http://schemas.openxmlformats.org/officeDocument/2006/relationships/customXml" Target="../../customXml/item2328.xml"/><Relationship Id="rId36" Type="http://schemas.openxmlformats.org/officeDocument/2006/relationships/customXml" Target="../../customXml/item2066.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970.xml"/><Relationship Id="rId31" Type="http://schemas.openxmlformats.org/officeDocument/2006/relationships/customXml" Target="../../customXml/item1796.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1867.xml"/><Relationship Id="rId9" Type="http://schemas.openxmlformats.org/officeDocument/2006/relationships/customXml" Target="../../customXml/item386.xml"/><Relationship Id="rId13" Type="http://schemas.openxmlformats.org/officeDocument/2006/relationships/customXml" Target="../../customXml/item1879.xml"/><Relationship Id="rId18" Type="http://schemas.openxmlformats.org/officeDocument/2006/relationships/customXml" Target="../../customXml/item1458.xml"/><Relationship Id="rId39" Type="http://schemas.openxmlformats.org/officeDocument/2006/relationships/customXml" Target="../../customXml/item789.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651.xml"/><Relationship Id="rId18" Type="http://schemas.openxmlformats.org/officeDocument/2006/relationships/customXml" Target="../../customXml/item1308.xml"/><Relationship Id="rId26" Type="http://schemas.openxmlformats.org/officeDocument/2006/relationships/customXml" Target="../../customXml/item1391.xml"/><Relationship Id="rId39" Type="http://schemas.openxmlformats.org/officeDocument/2006/relationships/image" Target="../media/image2.png"/><Relationship Id="rId21" Type="http://schemas.openxmlformats.org/officeDocument/2006/relationships/customXml" Target="../../customXml/item268.xml"/><Relationship Id="rId34" Type="http://schemas.openxmlformats.org/officeDocument/2006/relationships/customXml" Target="../../customXml/item374.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632.xml"/><Relationship Id="rId2" Type="http://schemas.openxmlformats.org/officeDocument/2006/relationships/customXml" Target="../../customXml/item2413.xml"/><Relationship Id="rId16" Type="http://schemas.openxmlformats.org/officeDocument/2006/relationships/customXml" Target="../../customXml/item754.xml"/><Relationship Id="rId29" Type="http://schemas.openxmlformats.org/officeDocument/2006/relationships/customXml" Target="../../customXml/item1946.xml"/><Relationship Id="rId11" Type="http://schemas.openxmlformats.org/officeDocument/2006/relationships/customXml" Target="../../customXml/item1346.xml"/><Relationship Id="rId24" Type="http://schemas.openxmlformats.org/officeDocument/2006/relationships/customXml" Target="../../customXml/item1099.xml"/><Relationship Id="rId32" Type="http://schemas.openxmlformats.org/officeDocument/2006/relationships/customXml" Target="../../customXml/item2045.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666.xml"/><Relationship Id="rId19" Type="http://schemas.openxmlformats.org/officeDocument/2006/relationships/customXml" Target="../../customXml/item907.xml"/><Relationship Id="rId4" Type="http://schemas.openxmlformats.org/officeDocument/2006/relationships/customXml" Target="../../customXml/item2017.xml"/><Relationship Id="rId9" Type="http://schemas.openxmlformats.org/officeDocument/2006/relationships/customXml" Target="../../customXml/item2326.xml"/><Relationship Id="rId14" Type="http://schemas.openxmlformats.org/officeDocument/2006/relationships/customXml" Target="../../customXml/item411.xml"/><Relationship Id="rId22" Type="http://schemas.openxmlformats.org/officeDocument/2006/relationships/customXml" Target="../../customXml/item1078.xml"/><Relationship Id="rId27" Type="http://schemas.openxmlformats.org/officeDocument/2006/relationships/customXml" Target="../../customXml/item1529.xml"/><Relationship Id="rId30" Type="http://schemas.openxmlformats.org/officeDocument/2006/relationships/customXml" Target="../../customXml/item807.xml"/><Relationship Id="rId35" Type="http://schemas.openxmlformats.org/officeDocument/2006/relationships/customXml" Target="../../customXml/item2016.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528.xml"/><Relationship Id="rId51" Type="http://schemas.openxmlformats.org/officeDocument/2006/relationships/image" Target="../media/image13.svg"/><Relationship Id="rId3" Type="http://schemas.openxmlformats.org/officeDocument/2006/relationships/customXml" Target="../../customXml/item2127.xml"/><Relationship Id="rId12" Type="http://schemas.openxmlformats.org/officeDocument/2006/relationships/customXml" Target="../../customXml/item500.xml"/><Relationship Id="rId17" Type="http://schemas.openxmlformats.org/officeDocument/2006/relationships/customXml" Target="../../customXml/item1289.xml"/><Relationship Id="rId25" Type="http://schemas.openxmlformats.org/officeDocument/2006/relationships/customXml" Target="../../customXml/item1.xml"/><Relationship Id="rId33" Type="http://schemas.openxmlformats.org/officeDocument/2006/relationships/customXml" Target="../../customXml/item1614.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890.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70.xml"/><Relationship Id="rId6" Type="http://schemas.openxmlformats.org/officeDocument/2006/relationships/customXml" Target="../../customXml/item2261.xml"/><Relationship Id="rId15" Type="http://schemas.openxmlformats.org/officeDocument/2006/relationships/customXml" Target="../../customXml/item919.xml"/><Relationship Id="rId23" Type="http://schemas.openxmlformats.org/officeDocument/2006/relationships/customXml" Target="../../customXml/item1660.xml"/><Relationship Id="rId28" Type="http://schemas.openxmlformats.org/officeDocument/2006/relationships/customXml" Target="../../customXml/item671.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126.xml"/><Relationship Id="rId31" Type="http://schemas.openxmlformats.org/officeDocument/2006/relationships/customXml" Target="../../customXml/item2296.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112.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94.xml"/><Relationship Id="rId21" Type="http://schemas.openxmlformats.org/officeDocument/2006/relationships/slide" Target="slide13.xml"/><Relationship Id="rId7" Type="http://schemas.openxmlformats.org/officeDocument/2006/relationships/customXml" Target="../../customXml/item229.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295.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67.xml"/><Relationship Id="rId6" Type="http://schemas.openxmlformats.org/officeDocument/2006/relationships/customXml" Target="../../customXml/item250.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1626.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1149.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612642"/>
            <a:ext cx="382831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necesidades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sociales</a:t>
            </a:r>
            <a:endParaRPr lang="en-US"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93704"/>
            <a:ext cx="4165767"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fundamentos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disciplinares</a:t>
            </a:r>
            <a:endParaRPr lang="en-US"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878729"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612642"/>
            <a:ext cx="382831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necesidades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sociales</a:t>
            </a:r>
            <a:endParaRPr lang="en-US"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93704"/>
            <a:ext cx="4165767"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Análisis</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fundamentos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disciplinares</a:t>
            </a:r>
            <a:endParaRPr lang="en-US"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2822543816"/>
              </p:ext>
            </p:extLst>
          </p:nvPr>
        </p:nvGraphicFramePr>
        <p:xfrm>
          <a:off x="3021101" y="230748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29795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15974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0247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0353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0296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5d1b3dce-16e1-4d33-a649-35b231ab4c99" Revision="1" Stencil="System.MyShapes" StencilVersion="1.0"/>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System.Storyboarding.Common.Text" Revision="1" Stencil="System.Storyboarding.Common" StencilVersion="0.1"/>
</Control>
</file>

<file path=customXml/item1003.xml><?xml version="1.0" encoding="utf-8"?>
<Control xmlns="http://schemas.microsoft.com/VisualStudio/2011/storyboarding/control">
  <Id Name="2d0ec6f4-3d74-4898-a25c-e2cd29156f33" Revision="1" Stencil="System.MyShapes" StencilVersion="1.0"/>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68a6efa7-0759-454d-829d-0dcf3dd35ea4" Revision="1" Stencil="System.MyShapes" StencilVersion="1.0"/>
</Control>
</file>

<file path=customXml/item1006.xml><?xml version="1.0" encoding="utf-8"?>
<Control xmlns="http://schemas.microsoft.com/VisualStudio/2011/storyboarding/control">
  <Id Name="f942614c-ea29-48b0-a0bf-39a188daa13c" Revision="1" Stencil="System.MyShapes" StencilVersion="1.0"/>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68a6efa7-0759-454d-829d-0dcf3dd35ea4" Revision="1" Stencil="System.MyShapes" StencilVersion="1.0"/>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2d0ec6f4-3d74-4898-a25c-e2cd29156f33" Revision="1" Stencil="System.MyShapes" StencilVersion="1.0"/>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2d0ec6f4-3d74-4898-a25c-e2cd29156f33" Revision="1" Stencil="System.MyShapes" StencilVersion="1.0"/>
</Control>
</file>

<file path=customXml/item1017.xml><?xml version="1.0" encoding="utf-8"?>
<Control xmlns="http://schemas.microsoft.com/VisualStudio/2011/storyboarding/control">
  <Id Name="126ea32c-c6f2-4e50-82f4-2b9687deaa14" Revision="1" Stencil="System.MyShapes" StencilVersion="1.0"/>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68a6efa7-0759-454d-829d-0dcf3dd35ea4" Revision="1" Stencil="System.MyShapes" StencilVersion="1.0"/>
</Control>
</file>

<file path=customXml/item102.xml><?xml version="1.0" encoding="utf-8"?>
<Control xmlns="http://schemas.microsoft.com/VisualStudio/2011/storyboarding/control">
  <Id Name="2d0ec6f4-3d74-4898-a25c-e2cd29156f33"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68a6efa7-0759-454d-829d-0dcf3dd35ea4" Revision="1" Stencil="System.MyShapes" StencilVersion="1.0"/>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f942614c-ea29-48b0-a0bf-39a188daa13c" Revision="1" Stencil="System.MyShapes" StencilVersion="1.0"/>
</Control>
</file>

<file path=customXml/item1028.xml><?xml version="1.0" encoding="utf-8"?>
<Control xmlns="http://schemas.microsoft.com/VisualStudio/2011/storyboarding/control">
  <Id Name="System.Storyboarding.Common.Text" Revision="1" Stencil="System.Storyboarding.Common" StencilVersion="0.1"/>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2d0ec6f4-3d74-4898-a25c-e2cd29156f33"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f942614c-ea29-48b0-a0bf-39a188daa13c" Revision="1" Stencil="System.MyShapes" StencilVersion="1.0"/>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f942614c-ea29-48b0-a0bf-39a188daa13c" Revision="1" Stencil="System.MyShapes" StencilVersion="1.0"/>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5d1b3dce-16e1-4d33-a649-35b231ab4c99" Revision="1" Stencil="System.MyShapes" StencilVersion="1.0"/>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System.Storyboarding.Common.Text" Revision="1" Stencil="System.Storyboarding.Common" StencilVersion="0.1"/>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0eb6adba-f44f-478a-accc-2bc808ff9e71" Revision="1" Stencil="System.MyShapes" StencilVersion="1.0"/>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126ea32c-c6f2-4e50-82f4-2b9687deaa14" Revision="1" Stencil="System.MyShapes" StencilVersion="1.0"/>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f942614c-ea29-48b0-a0bf-39a188daa13c" Revision="1" Stencil="System.MyShapes" StencilVersion="1.0"/>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f942614c-ea29-48b0-a0bf-39a188daa13c" Revision="1" Stencil="System.MyShapes" StencilVersion="1.0"/>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f942614c-ea29-48b0-a0bf-39a188daa13c" Revision="1" Stencil="System.MyShapes" StencilVersion="1.0"/>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f942614c-ea29-48b0-a0bf-39a188daa13c"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2d0ec6f4-3d74-4898-a25c-e2cd29156f33" Revision="1" Stencil="System.MyShapes" StencilVersion="1.0"/>
</Control>
</file>

<file path=customXml/item1091.xml><?xml version="1.0" encoding="utf-8"?>
<Control xmlns="http://schemas.microsoft.com/VisualStudio/2011/storyboarding/control">
  <Id Name="f942614c-ea29-48b0-a0bf-39a188daa13c" Revision="1" Stencil="System.MyShapes" StencilVersion="1.0"/>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68a6efa7-0759-454d-829d-0dcf3dd35ea4" Revision="1" Stencil="System.MyShapes" StencilVersion="1.0"/>
</Control>
</file>

<file path=customXml/item1098.xml><?xml version="1.0" encoding="utf-8"?>
<Control xmlns="http://schemas.microsoft.com/VisualStudio/2011/storyboarding/control">
  <Id Name="2d0ec6f4-3d74-4898-a25c-e2cd29156f33" Revision="1" Stencil="System.MyShapes" StencilVersion="1.0"/>
</Control>
</file>

<file path=customXml/item1099.xml><?xml version="1.0" encoding="utf-8"?>
<Control xmlns="http://schemas.microsoft.com/VisualStudio/2011/storyboarding/control">
  <Id Name="68a6efa7-0759-454d-829d-0dcf3dd35ea4" Revision="1" Stencil="System.MyShapes" StencilVersion="1.0"/>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f942614c-ea29-48b0-a0bf-39a188daa13c" Revision="1" Stencil="System.MyShapes" StencilVersion="1.0"/>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68a6efa7-0759-454d-829d-0dcf3dd35ea4" Revision="1" Stencil="System.MyShapes" StencilVersion="1.0"/>
</Control>
</file>

<file path=customXml/item1105.xml><?xml version="1.0" encoding="utf-8"?>
<Control xmlns="http://schemas.microsoft.com/VisualStudio/2011/storyboarding/control">
  <Id Name="f942614c-ea29-48b0-a0bf-39a188daa13c" Revision="1" Stencil="System.MyShapes" StencilVersion="1.0"/>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System.Storyboarding.Common.Text" Revision="1" Stencil="System.Storyboarding.Common" StencilVersion="0.1"/>
</Control>
</file>

<file path=customXml/item111.xml><?xml version="1.0" encoding="utf-8"?>
<Control xmlns="http://schemas.microsoft.com/VisualStudio/2011/storyboarding/control">
  <Id Name="2d0ec6f4-3d74-4898-a25c-e2cd29156f33" Revision="1" Stencil="System.MyShapes" StencilVersion="1.0"/>
</Control>
</file>

<file path=customXml/item1110.xml><?xml version="1.0" encoding="utf-8"?>
<Control xmlns="http://schemas.microsoft.com/VisualStudio/2011/storyboarding/control">
  <Id Name="f942614c-ea29-48b0-a0bf-39a188daa13c" Revision="1" Stencil="System.MyShapes" StencilVersion="1.0"/>
</Control>
</file>

<file path=customXml/item1111.xml><?xml version="1.0" encoding="utf-8"?>
<Control xmlns="http://schemas.microsoft.com/VisualStudio/2011/storyboarding/control">
  <Id Name="f942614c-ea29-48b0-a0bf-39a188daa13c" Revision="1" Stencil="System.MyShapes" StencilVersion="1.0"/>
</Control>
</file>

<file path=customXml/item1112.xml><?xml version="1.0" encoding="utf-8"?>
<Control xmlns="http://schemas.microsoft.com/VisualStudio/2011/storyboarding/control">
  <Id Name="f942614c-ea29-48b0-a0bf-39a188daa13c" Revision="1" Stencil="System.MyShapes" StencilVersion="1.0"/>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f942614c-ea29-48b0-a0bf-39a188daa13c" Revision="1" Stencil="System.MyShapes" StencilVersion="1.0"/>
</Control>
</file>

<file path=customXml/item1118.xml><?xml version="1.0" encoding="utf-8"?>
<Control xmlns="http://schemas.microsoft.com/VisualStudio/2011/storyboarding/control">
  <Id Name="2d0ec6f4-3d74-4898-a25c-e2cd29156f33" Revision="1" Stencil="System.MyShapes" StencilVersion="1.0"/>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126ea32c-c6f2-4e50-82f4-2b9687deaa14" Revision="1" Stencil="System.MyShapes" StencilVersion="1.0"/>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2d0ec6f4-3d74-4898-a25c-e2cd29156f33" Revision="1" Stencil="System.MyShapes" StencilVersion="1.0"/>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f942614c-ea29-48b0-a0bf-39a188daa13c" Revision="1" Stencil="System.MyShapes" StencilVersion="1.0"/>
</Control>
</file>

<file path=customXml/item1129.xml><?xml version="1.0" encoding="utf-8"?>
<Control xmlns="http://schemas.microsoft.com/VisualStudio/2011/storyboarding/control">
  <Id Name="System.Storyboarding.Common.Text" Revision="1" Stencil="System.Storyboarding.Common" StencilVersion="0.1"/>
</Control>
</file>

<file path=customXml/item113.xml><?xml version="1.0" encoding="utf-8"?>
<Control xmlns="http://schemas.microsoft.com/VisualStudio/2011/storyboarding/control">
  <Id Name="System.Storyboarding.Common.Text" Revision="1" Stencil="System.Storyboarding.Common" StencilVersion="0.1"/>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System.Storyboarding.Common.Text" Revision="1" Stencil="System.Storyboarding.Common" StencilVersion="0.1"/>
</Control>
</file>

<file path=customXml/item1135.xml><?xml version="1.0" encoding="utf-8"?>
<Control xmlns="http://schemas.microsoft.com/VisualStudio/2011/storyboarding/control">
  <Id Name="126ea32c-c6f2-4e50-82f4-2b9687deaa14" Revision="1" Stencil="System.MyShapes" StencilVersion="1.0"/>
</Control>
</file>

<file path=customXml/item1136.xml><?xml version="1.0" encoding="utf-8"?>
<Control xmlns="http://schemas.microsoft.com/VisualStudio/2011/storyboarding/control">
  <Id Name="2d0ec6f4-3d74-4898-a25c-e2cd29156f33" Revision="1" Stencil="System.MyShapes" StencilVersion="1.0"/>
</Control>
</file>

<file path=customXml/item1137.xml><?xml version="1.0" encoding="utf-8"?>
<Control xmlns="http://schemas.microsoft.com/VisualStudio/2011/storyboarding/control">
  <Id Name="2d0ec6f4-3d74-4898-a25c-e2cd29156f33"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System.Storyboarding.Common.Text" Revision="1" Stencil="System.Storyboarding.Common" StencilVersion="0.1"/>
</Control>
</file>

<file path=customXml/item1145.xml><?xml version="1.0" encoding="utf-8"?>
<Control xmlns="http://schemas.microsoft.com/VisualStudio/2011/storyboarding/control">
  <Id Name="2d0ec6f4-3d74-4898-a25c-e2cd29156f33" Revision="1" Stencil="System.MyShapes" StencilVersion="1.0"/>
</Control>
</file>

<file path=customXml/item1146.xml><?xml version="1.0" encoding="utf-8"?>
<Control xmlns="http://schemas.microsoft.com/VisualStudio/2011/storyboarding/control">
  <Id Name="5d1b3dce-16e1-4d33-a649-35b231ab4c99"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2d0ec6f4-3d74-4898-a25c-e2cd29156f33" Revision="1" Stencil="System.MyShapes" StencilVersion="1.0"/>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2d0ec6f4-3d74-4898-a25c-e2cd29156f33" Revision="1" Stencil="System.MyShapes" StencilVersion="1.0"/>
</Control>
</file>

<file path=customXml/item1153.xml><?xml version="1.0" encoding="utf-8"?>
<Control xmlns="http://schemas.microsoft.com/VisualStudio/2011/storyboarding/control">
  <Id Name="System.Storyboarding.Common.Text" Revision="1" Stencil="System.Storyboarding.Common" StencilVersion="0.1"/>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f942614c-ea29-48b0-a0bf-39a188daa13c"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2d0ec6f4-3d74-4898-a25c-e2cd29156f33" Revision="1" Stencil="System.MyShapes" StencilVersion="1.0"/>
</Control>
</file>

<file path=customXml/item1162.xml><?xml version="1.0" encoding="utf-8"?>
<Control xmlns="http://schemas.microsoft.com/VisualStudio/2011/storyboarding/control">
  <Id Name="System.Storyboarding.Common.Text" Revision="1" Stencil="System.Storyboarding.Common" StencilVersion="0.1"/>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26215876-6989-4482-a047-662b9a79ecf7" Revision="1" Stencil="System.MyShapes" StencilVersion="1.0"/>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68a6efa7-0759-454d-829d-0dcf3dd35ea4" Revision="1" Stencil="System.MyShapes" StencilVersion="1.0"/>
</Control>
</file>

<file path=customXml/item1182.xml><?xml version="1.0" encoding="utf-8"?>
<Control xmlns="http://schemas.microsoft.com/VisualStudio/2011/storyboarding/control">
  <Id Name="f942614c-ea29-48b0-a0bf-39a188daa13c" Revision="1" Stencil="System.MyShapes" StencilVersion="1.0"/>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f942614c-ea29-48b0-a0bf-39a188daa13c" Revision="1" Stencil="System.MyShapes" StencilVersion="1.0"/>
</Control>
</file>

<file path=customXml/item1185.xml><?xml version="1.0" encoding="utf-8"?>
<Control xmlns="http://schemas.microsoft.com/VisualStudio/2011/storyboarding/control">
  <Id Name="f942614c-ea29-48b0-a0bf-39a188daa13c" Revision="1" Stencil="System.MyShapes" StencilVersion="1.0"/>
</Control>
</file>

<file path=customXml/item1186.xml><?xml version="1.0" encoding="utf-8"?>
<Control xmlns="http://schemas.microsoft.com/VisualStudio/2011/storyboarding/control">
  <Id Name="f942614c-ea29-48b0-a0bf-39a188daa13c" Revision="1" Stencil="System.MyShapes" StencilVersion="1.0"/>
</Control>
</file>

<file path=customXml/item1187.xml><?xml version="1.0" encoding="utf-8"?>
<Control xmlns="http://schemas.microsoft.com/VisualStudio/2011/storyboarding/control">
  <Id Name="2d0ec6f4-3d74-4898-a25c-e2cd29156f33" Revision="1" Stencil="System.MyShapes" StencilVersion="1.0"/>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f942614c-ea29-48b0-a0bf-39a188daa13c" Revision="1" Stencil="System.MyShapes" StencilVersion="1.0"/>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f942614c-ea29-48b0-a0bf-39a188daa13c" Revision="1" Stencil="System.MyShapes" StencilVersion="1.0"/>
</Control>
</file>

<file path=customXml/item1194.xml><?xml version="1.0" encoding="utf-8"?>
<Control xmlns="http://schemas.microsoft.com/VisualStudio/2011/storyboarding/control">
  <Id Name="2d0ec6f4-3d74-4898-a25c-e2cd29156f33" Revision="1" Stencil="System.MyShapes" StencilVersion="1.0"/>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68a6efa7-0759-454d-829d-0dcf3dd35ea4" Revision="1" Stencil="System.MyShapes" StencilVersion="1.0"/>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f942614c-ea29-48b0-a0bf-39a188daa13c" Revision="1" Stencil="System.MyShapes" StencilVersion="1.0"/>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5d1b3dce-16e1-4d33-a649-35b231ab4c99" Revision="1" Stencil="System.MyShapes" StencilVersion="1.0"/>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2d0ec6f4-3d74-4898-a25c-e2cd29156f33" Revision="1" Stencil="System.MyShapes" StencilVersion="1.0"/>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f942614c-ea29-48b0-a0bf-39a188daa13c"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126ea32c-c6f2-4e50-82f4-2b9687deaa14"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68a6efa7-0759-454d-829d-0dcf3dd35ea4" Revision="1" Stencil="System.MyShapes" StencilVersion="1.0"/>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2d0ec6f4-3d74-4898-a25c-e2cd29156f33" Revision="1" Stencil="System.MyShapes" StencilVersion="1.0"/>
</Control>
</file>

<file path=customXml/item1225.xml><?xml version="1.0" encoding="utf-8"?>
<Control xmlns="http://schemas.microsoft.com/VisualStudio/2011/storyboarding/control">
  <Id Name="f942614c-ea29-48b0-a0bf-39a188daa13c" Revision="1" Stencil="System.MyShapes" StencilVersion="1.0"/>
</Control>
</file>

<file path=customXml/item1226.xml><?xml version="1.0" encoding="utf-8"?>
<Control xmlns="http://schemas.microsoft.com/VisualStudio/2011/storyboarding/control">
  <Id Name="f942614c-ea29-48b0-a0bf-39a188daa13c" Revision="1" Stencil="System.MyShapes" StencilVersion="1.0"/>
</Control>
</file>

<file path=customXml/item1227.xml><?xml version="1.0" encoding="utf-8"?>
<Control xmlns="http://schemas.microsoft.com/VisualStudio/2011/storyboarding/control">
  <Id Name="f942614c-ea29-48b0-a0bf-39a188daa13c" Revision="1" Stencil="System.MyShapes" StencilVersion="1.0"/>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f942614c-ea29-48b0-a0bf-39a188daa13c" Revision="1" Stencil="System.MyShapes" StencilVersion="1.0"/>
</Control>
</file>

<file path=customXml/item1230.xml><?xml version="1.0" encoding="utf-8"?>
<Control xmlns="http://schemas.microsoft.com/VisualStudio/2011/storyboarding/control">
  <Id Name="System.Storyboarding.Common.Text" Revision="1" Stencil="System.Storyboarding.Common" StencilVersion="0.1"/>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68a6efa7-0759-454d-829d-0dcf3dd35ea4" Revision="1" Stencil="System.MyShapes" StencilVersion="1.0"/>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f942614c-ea29-48b0-a0bf-39a188daa13c" Revision="1" Stencil="System.MyShapes" StencilVersion="1.0"/>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f942614c-ea29-48b0-a0bf-39a188daa13c" Revision="1" Stencil="System.MyShapes" StencilVersion="1.0"/>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f942614c-ea29-48b0-a0bf-39a188daa13c" Revision="1" Stencil="System.MyShapes" StencilVersion="1.0"/>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126ea32c-c6f2-4e50-82f4-2b9687deaa14" Revision="1" Stencil="System.MyShapes" StencilVersion="1.0"/>
</Control>
</file>

<file path=customXml/item1247.xml><?xml version="1.0" encoding="utf-8"?>
<Control xmlns="http://schemas.microsoft.com/VisualStudio/2011/storyboarding/control">
  <Id Name="f942614c-ea29-48b0-a0bf-39a188daa13c" Revision="1" Stencil="System.MyShapes" StencilVersion="1.0"/>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126ea32c-c6f2-4e50-82f4-2b9687deaa14" Revision="1" Stencil="System.MyShapes" StencilVersion="1.0"/>
</Control>
</file>

<file path=customXml/item125.xml><?xml version="1.0" encoding="utf-8"?>
<Control xmlns="http://schemas.microsoft.com/VisualStudio/2011/storyboarding/control">
  <Id Name="2d0ec6f4-3d74-4898-a25c-e2cd29156f33" Revision="1" Stencil="System.MyShapes" StencilVersion="1.0"/>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f942614c-ea29-48b0-a0bf-39a188daa13c" Revision="1" Stencil="System.MyShapes" StencilVersion="1.0"/>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System.Storyboarding.Common.Text" Revision="1" Stencil="System.Storyboarding.Common" StencilVersion="0.1"/>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2d0ec6f4-3d74-4898-a25c-e2cd29156f33" Revision="1" Stencil="System.MyShapes" StencilVersion="1.0"/>
</Control>
</file>

<file path=customXml/item1264.xml><?xml version="1.0" encoding="utf-8"?>
<Control xmlns="http://schemas.microsoft.com/VisualStudio/2011/storyboarding/control">
  <Id Name="System.Storyboarding.Common.Text" Revision="1" Stencil="System.Storyboarding.Common" StencilVersion="0.1"/>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68a6efa7-0759-454d-829d-0dcf3dd35ea4"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System.Storyboarding.Common.Text" Revision="1" Stencil="System.Storyboarding.Common" StencilVersion="0.1"/>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0eb6adba-f44f-478a-accc-2bc808ff9e71"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2d0ec6f4-3d74-4898-a25c-e2cd29156f33" Revision="1" Stencil="System.MyShapes" StencilVersion="1.0"/>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0eb6adba-f44f-478a-accc-2bc808ff9e71" Revision="1" Stencil="System.MyShapes" StencilVersion="1.0"/>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2d0ec6f4-3d74-4898-a25c-e2cd29156f33" Revision="1" Stencil="System.MyShapes" StencilVersion="1.0"/>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126ea32c-c6f2-4e50-82f4-2b9687deaa14" Revision="1" Stencil="System.MyShapes" StencilVersion="1.0"/>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2d0ec6f4-3d74-4898-a25c-e2cd29156f33" Revision="1" Stencil="System.MyShapes" StencilVersion="1.0"/>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Calendar"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2d0ec6f4-3d74-4898-a25c-e2cd29156f33" Revision="1" Stencil="System.MyShapes" StencilVersion="1.0"/>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2d0ec6f4-3d74-4898-a25c-e2cd29156f33" Revision="1" Stencil="System.MyShapes" StencilVersion="1.0"/>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f942614c-ea29-48b0-a0bf-39a188daa13c" Revision="1" Stencil="System.MyShapes" StencilVersion="1.0"/>
</Control>
</file>

<file path=customXml/item1308.xml><?xml version="1.0" encoding="utf-8"?>
<Control xmlns="http://schemas.microsoft.com/VisualStudio/2011/storyboarding/control">
  <Id Name="68a6efa7-0759-454d-829d-0dcf3dd35ea4" Revision="1" Stencil="System.MyShapes" StencilVersion="1.0"/>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f942614c-ea29-48b0-a0bf-39a188daa13c" Revision="1" Stencil="System.MyShapes" StencilVersion="1.0"/>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5d1b3dce-16e1-4d33-a649-35b231ab4c99" Revision="1" Stencil="System.MyShapes" StencilVersion="1.0"/>
</Control>
</file>

<file path=customXml/item1312.xml><?xml version="1.0" encoding="utf-8"?>
<Control xmlns="http://schemas.microsoft.com/VisualStudio/2011/storyboarding/control">
  <Id Name="126ea32c-c6f2-4e50-82f4-2b9687deaa14" Revision="1" Stencil="System.MyShapes" StencilVersion="1.0"/>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System.Storyboarding.Common.Text" Revision="1" Stencil="System.Storyboarding.Common" StencilVersion="0.1"/>
</Control>
</file>

<file path=customXml/item1316.xml><?xml version="1.0" encoding="utf-8"?>
<Control xmlns="http://schemas.microsoft.com/VisualStudio/2011/storyboarding/control">
  <Id Name="68a6efa7-0759-454d-829d-0dcf3dd35ea4" Revision="1" Stencil="System.MyShapes" StencilVersion="1.0"/>
</Control>
</file>

<file path=customXml/item1317.xml><?xml version="1.0" encoding="utf-8"?>
<Control xmlns="http://schemas.microsoft.com/VisualStudio/2011/storyboarding/control">
  <Id Name="3982616a-27fa-40bd-bad5-0141cab90ed9" Revision="1" Stencil="System.MyShapes" StencilVersion="1.0"/>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System.Storyboarding.Common.Text" Revision="1" Stencil="System.Storyboarding.Common" StencilVersion="0.1"/>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System.Storyboarding.Common.Text" Revision="1" Stencil="System.Storyboarding.Common" StencilVersion="0.1"/>
</Control>
</file>

<file path=customXml/item1329.xml><?xml version="1.0" encoding="utf-8"?>
<Control xmlns="http://schemas.microsoft.com/VisualStudio/2011/storyboarding/control">
  <Id Name="2d0ec6f4-3d74-4898-a25c-e2cd29156f33"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f942614c-ea29-48b0-a0bf-39a188daa13c" Revision="1" Stencil="System.MyShapes" StencilVersion="1.0"/>
</Control>
</file>

<file path=customXml/item1335.xml><?xml version="1.0" encoding="utf-8"?>
<Control xmlns="http://schemas.microsoft.com/VisualStudio/2011/storyboarding/control">
  <Id Name="f942614c-ea29-48b0-a0bf-39a188daa13c" Revision="1" Stencil="System.MyShapes" StencilVersion="1.0"/>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68a6efa7-0759-454d-829d-0dcf3dd35ea4" Revision="1" Stencil="System.MyShapes" StencilVersion="1.0"/>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f942614c-ea29-48b0-a0bf-39a188daa13c" Revision="1" Stencil="System.MyShapes" StencilVersion="1.0"/>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68a6efa7-0759-454d-829d-0dcf3dd35ea4"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f942614c-ea29-48b0-a0bf-39a188daa13c" Revision="1" Stencil="System.MyShapes" StencilVersion="1.0"/>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2d0ec6f4-3d74-4898-a25c-e2cd29156f33" Revision="1" Stencil="System.MyShapes" StencilVersion="1.0"/>
</Control>
</file>

<file path=customXml/item1355.xml><?xml version="1.0" encoding="utf-8"?>
<Control xmlns="http://schemas.microsoft.com/VisualStudio/2011/storyboarding/control">
  <Id Name="68a6efa7-0759-454d-829d-0dcf3dd35ea4" Revision="1" Stencil="System.MyShapes" StencilVersion="1.0"/>
</Control>
</file>

<file path=customXml/item1356.xml><?xml version="1.0" encoding="utf-8"?>
<Control xmlns="http://schemas.microsoft.com/VisualStudio/2011/storyboarding/control">
  <Id Name="f942614c-ea29-48b0-a0bf-39a188daa13c" Revision="1" Stencil="System.MyShapes" StencilVersion="1.0"/>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5d1b3dce-16e1-4d33-a649-35b231ab4c99" Revision="1" Stencil="System.MyShapes" StencilVersion="1.0"/>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68a6efa7-0759-454d-829d-0dcf3dd35ea4" Revision="1" Stencil="System.MyShapes" StencilVersion="1.0"/>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2d0ec6f4-3d74-4898-a25c-e2cd29156f33" Revision="1" Stencil="System.MyShapes" StencilVersion="1.0"/>
</Control>
</file>

<file path=customXml/item1370.xml><?xml version="1.0" encoding="utf-8"?>
<Control xmlns="http://schemas.microsoft.com/VisualStudio/2011/storyboarding/control">
  <Id Name="68a6efa7-0759-454d-829d-0dcf3dd35ea4" Revision="1" Stencil="System.MyShapes" StencilVersion="1.0"/>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126ea32c-c6f2-4e50-82f4-2b9687deaa14" Revision="1" Stencil="System.MyShapes" StencilVersion="1.0"/>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126ea32c-c6f2-4e50-82f4-2b9687deaa14"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5d1b3dce-16e1-4d33-a649-35b231ab4c99" Revision="1" Stencil="System.MyShapes" StencilVersion="1.0"/>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68a6efa7-0759-454d-829d-0dcf3dd35ea4" Revision="1" Stencil="System.MyShapes" StencilVersion="1.0"/>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System.Storyboarding.Common.Text" Revision="1" Stencil="System.Storyboarding.Common" StencilVersion="0.1"/>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68a6efa7-0759-454d-829d-0dcf3dd35ea4" Revision="1" Stencil="System.MyShapes" StencilVersion="1.0"/>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68a6efa7-0759-454d-829d-0dcf3dd35ea4" Revision="1" Stencil="System.MyShapes" StencilVersion="1.0"/>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System.Storyboarding.Common.Text" Revision="1" Stencil="System.Storyboarding.Common" StencilVersion="0.1"/>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2d0ec6f4-3d74-4898-a25c-e2cd29156f33" Revision="1" Stencil="System.MyShapes" StencilVersion="1.0"/>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68a6efa7-0759-454d-829d-0dcf3dd35ea4" Revision="1" Stencil="System.MyShapes" StencilVersion="1.0"/>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f942614c-ea29-48b0-a0bf-39a188daa13c" Revision="1" Stencil="System.MyShapes" StencilVersion="1.0"/>
</Control>
</file>

<file path=customXml/item1401.xml><?xml version="1.0" encoding="utf-8"?>
<Control xmlns="http://schemas.microsoft.com/VisualStudio/2011/storyboarding/control">
  <Id Name="5d1b3dce-16e1-4d33-a649-35b231ab4c99" Revision="1" Stencil="System.MyShapes" StencilVersion="1.0"/>
</Control>
</file>

<file path=customXml/item1402.xml><?xml version="1.0" encoding="utf-8"?>
<Control xmlns="http://schemas.microsoft.com/VisualStudio/2011/storyboarding/control">
  <Id Name="5d1b3dce-16e1-4d33-a649-35b231ab4c99" Revision="1" Stencil="System.MyShapes" StencilVersion="1.0"/>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f942614c-ea29-48b0-a0bf-39a188daa13c" Revision="1" Stencil="System.MyShapes" StencilVersion="1.0"/>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2d0ec6f4-3d74-4898-a25c-e2cd29156f33" Revision="1" Stencil="System.MyShapes" StencilVersion="1.0"/>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68a6efa7-0759-454d-829d-0dcf3dd35ea4" Revision="1" Stencil="System.MyShapes" StencilVersion="1.0"/>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2d0ec6f4-3d74-4898-a25c-e2cd29156f33" Revision="1" Stencil="System.MyShapes" StencilVersion="1.0"/>
</Control>
</file>

<file path=customXml/item1424.xml><?xml version="1.0" encoding="utf-8"?>
<Control xmlns="http://schemas.microsoft.com/VisualStudio/2011/storyboarding/control">
  <Id Name="f942614c-ea29-48b0-a0bf-39a188daa13c" Revision="1" Stencil="System.MyShapes" StencilVersion="1.0"/>
</Control>
</file>

<file path=customXml/item1425.xml><?xml version="1.0" encoding="utf-8"?>
<Control xmlns="http://schemas.microsoft.com/VisualStudio/2011/storyboarding/control">
  <Id Name="0eb6adba-f44f-478a-accc-2bc808ff9e71" Revision="1" Stencil="System.MyShapes" StencilVersion="1.0"/>
</Control>
</file>

<file path=customXml/item1426.xml><?xml version="1.0" encoding="utf-8"?>
<Control xmlns="http://schemas.microsoft.com/VisualStudio/2011/storyboarding/control">
  <Id Name="2d0ec6f4-3d74-4898-a25c-e2cd29156f33" Revision="1" Stencil="System.MyShapes" StencilVersion="1.0"/>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f942614c-ea29-48b0-a0bf-39a188daa13c"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f942614c-ea29-48b0-a0bf-39a188daa13c" Revision="1" Stencil="System.MyShapes" StencilVersion="1.0"/>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68a6efa7-0759-454d-829d-0dcf3dd35ea4" Revision="1" Stencil="System.MyShapes" StencilVersion="1.0"/>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68a6efa7-0759-454d-829d-0dcf3dd35ea4" Revision="1" Stencil="System.MyShapes" StencilVersion="1.0"/>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System.Storyboarding.Common.Text" Revision="1" Stencil="System.Storyboarding.Common" StencilVersion="0.1"/>
</Control>
</file>

<file path=customXml/item1455.xml><?xml version="1.0" encoding="utf-8"?>
<Control xmlns="http://schemas.microsoft.com/VisualStudio/2011/storyboarding/control">
  <Id Name="System.Storyboarding.Common.Text" Revision="1" Stencil="System.Storyboarding.Common" StencilVersion="0.1"/>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68a6efa7-0759-454d-829d-0dcf3dd35ea4" Revision="1" Stencil="System.MyShapes" StencilVersion="1.0"/>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f942614c-ea29-48b0-a0bf-39a188daa13c" Revision="1" Stencil="System.MyShapes" StencilVersion="1.0"/>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68a6efa7-0759-454d-829d-0dcf3dd35ea4" Revision="1" Stencil="System.MyShapes" StencilVersion="1.0"/>
</Control>
</file>

<file path=customXml/item1470.xml><?xml version="1.0" encoding="utf-8"?>
<Control xmlns="http://schemas.microsoft.com/VisualStudio/2011/storyboarding/control">
  <Id Name="3ee1eca6-89c0-43ce-ba58-ed47ec4ec8bf" Revision="1" Stencil="System.MyShapes" StencilVersion="1.0"/>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f942614c-ea29-48b0-a0bf-39a188daa13c" Revision="1" Stencil="System.MyShapes" StencilVersion="1.0"/>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f942614c-ea29-48b0-a0bf-39a188daa13c" Revision="1" Stencil="System.MyShapes" StencilVersion="1.0"/>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System.Storyboarding.Common.Text" Revision="1" Stencil="System.Storyboarding.Common" StencilVersion="0.1"/>
</Control>
</file>

<file path=customXml/item1482.xml><?xml version="1.0" encoding="utf-8"?>
<Control xmlns="http://schemas.microsoft.com/VisualStudio/2011/storyboarding/control">
  <Id Name="System.Storyboarding.Common.Text" Revision="1" Stencil="System.Storyboarding.Common" StencilVersion="0.1"/>
</Control>
</file>

<file path=customXml/item1483.xml><?xml version="1.0" encoding="utf-8"?>
<Control xmlns="http://schemas.microsoft.com/VisualStudio/2011/storyboarding/control">
  <Id Name="System.Storyboarding.Common.Text" Revision="1" Stencil="System.Storyboarding.Common" StencilVersion="0.1"/>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126ea32c-c6f2-4e50-82f4-2b9687deaa14" Revision="1" Stencil="System.MyShapes" StencilVersion="1.0"/>
</Control>
</file>

<file path=customXml/item1487.xml><?xml version="1.0" encoding="utf-8"?>
<Control xmlns="http://schemas.microsoft.com/VisualStudio/2011/storyboarding/control">
  <Id Name="2d0ec6f4-3d74-4898-a25c-e2cd29156f33" Revision="1" Stencil="System.MyShapes" StencilVersion="1.0"/>
</Control>
</file>

<file path=customXml/item1488.xml><?xml version="1.0" encoding="utf-8"?>
<Control xmlns="http://schemas.microsoft.com/VisualStudio/2011/storyboarding/control">
  <Id Name="5d1b3dce-16e1-4d33-a649-35b231ab4c99" Revision="1" Stencil="System.MyShapes" StencilVersion="1.0"/>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2d0ec6f4-3d74-4898-a25c-e2cd29156f33" Revision="1" Stencil="System.MyShapes" StencilVersion="1.0"/>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2d0ec6f4-3d74-4898-a25c-e2cd29156f33" Revision="1" Stencil="System.MyShapes" StencilVersion="1.0"/>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5d1b3dce-16e1-4d33-a649-35b231ab4c99" Revision="1" Stencil="System.MyShapes" StencilVersion="1.0"/>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f942614c-ea29-48b0-a0bf-39a188daa13c" Revision="1" Stencil="System.MyShapes" StencilVersion="1.0"/>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68a6efa7-0759-454d-829d-0dcf3dd35ea4"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2d0ec6f4-3d74-4898-a25c-e2cd29156f33"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f942614c-ea29-48b0-a0bf-39a188daa13c"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2d0ec6f4-3d74-4898-a25c-e2cd29156f33" Revision="1" Stencil="System.MyShapes" StencilVersion="1.0"/>
</Control>
</file>

<file path=customXml/item1524.xml><?xml version="1.0" encoding="utf-8"?>
<Control xmlns="http://schemas.microsoft.com/VisualStudio/2011/storyboarding/control">
  <Id Name="f942614c-ea29-48b0-a0bf-39a188daa13c" Revision="1" Stencil="System.MyShapes" StencilVersion="1.0"/>
</Control>
</file>

<file path=customXml/item1525.xml><?xml version="1.0" encoding="utf-8"?>
<Control xmlns="http://schemas.microsoft.com/VisualStudio/2011/storyboarding/control">
  <Id Name="System.Storyboarding.Common.Text" Revision="1" Stencil="System.Storyboarding.Common" StencilVersion="0.1"/>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68a6efa7-0759-454d-829d-0dcf3dd35ea4" Revision="1" Stencil="System.MyShapes" StencilVersion="1.0"/>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68a6efa7-0759-454d-829d-0dcf3dd35ea4" Revision="1" Stencil="System.MyShapes" StencilVersion="1.0"/>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f942614c-ea29-48b0-a0bf-39a188daa13c" Revision="1" Stencil="System.MyShapes" StencilVersion="1.0"/>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f942614c-ea29-48b0-a0bf-39a188daa13c" Revision="1" Stencil="System.MyShapes" StencilVersion="1.0"/>
</Control>
</file>

<file path=customXml/item1543.xml><?xml version="1.0" encoding="utf-8"?>
<Control xmlns="http://schemas.microsoft.com/VisualStudio/2011/storyboarding/control">
  <Id Name="System.Storyboarding.Common.Hyperlink"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f942614c-ea29-48b0-a0bf-39a188daa13c" Revision="1" Stencil="System.MyShapes" StencilVersion="1.0"/>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5d1b3dce-16e1-4d33-a649-35b231ab4c99" Revision="1" Stencil="System.MyShapes" StencilVersion="1.0"/>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0eb6adba-f44f-478a-accc-2bc808ff9e71"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2d0ec6f4-3d74-4898-a25c-e2cd29156f33" Revision="1" Stencil="System.MyShapes" StencilVersion="1.0"/>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126ea32c-c6f2-4e50-82f4-2b9687deaa14" Revision="1" Stencil="System.MyShapes" StencilVersion="1.0"/>
</Control>
</file>

<file path=customXml/item157.xml><?xml version="1.0" encoding="utf-8"?>
<Control xmlns="http://schemas.microsoft.com/VisualStudio/2011/storyboarding/control">
  <Id Name="f942614c-ea29-48b0-a0bf-39a188daa13c" Revision="1" Stencil="System.MyShapes" StencilVersion="1.0"/>
</Control>
</file>

<file path=customXml/item1570.xml><?xml version="1.0" encoding="utf-8"?>
<Control xmlns="http://schemas.microsoft.com/VisualStudio/2011/storyboarding/control">
  <Id Name="5d1b3dce-16e1-4d33-a649-35b231ab4c99" Revision="1" Stencil="System.MyShapes" StencilVersion="1.0"/>
</Control>
</file>

<file path=customXml/item1571.xml><?xml version="1.0" encoding="utf-8"?>
<Control xmlns="http://schemas.microsoft.com/VisualStudio/2011/storyboarding/control">
  <Id Name="System.Storyboarding.Common.Text" Revision="1" Stencil="System.Storyboarding.Common" StencilVersion="0.1"/>
</Control>
</file>

<file path=customXml/item1572.xml><?xml version="1.0" encoding="utf-8"?>
<Control xmlns="http://schemas.microsoft.com/VisualStudio/2011/storyboarding/control">
  <Id Name="f942614c-ea29-48b0-a0bf-39a188daa13c" Revision="1" Stencil="System.MyShapes" StencilVersion="1.0"/>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126ea32c-c6f2-4e50-82f4-2b9687deaa14" Revision="1" Stencil="System.MyShapes" StencilVersion="1.0"/>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68a6efa7-0759-454d-829d-0dcf3dd35ea4" Revision="1" Stencil="System.MyShapes" StencilVersion="1.0"/>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68a6efa7-0759-454d-829d-0dcf3dd35ea4" Revision="1" Stencil="System.MyShapes" StencilVersion="1.0"/>
</Control>
</file>

<file path=customXml/item1589.xml><?xml version="1.0" encoding="utf-8"?>
<Control xmlns="http://schemas.microsoft.com/VisualStudio/2011/storyboarding/control">
  <Id Name="d5e82da4-47fc-4565-9e00-c6e9eb545c72" Revision="1" Stencil="System.MyShapes" StencilVersion="1.0"/>
</Control>
</file>

<file path=customXml/item159.xml><?xml version="1.0" encoding="utf-8"?>
<Control xmlns="http://schemas.microsoft.com/VisualStudio/2011/storyboarding/control">
  <Id Name="System.Storyboarding.Backgrounds.WebBrowser" Revision="1" Stencil="System.Storyboarding.Backgrounds"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f942614c-ea29-48b0-a0bf-39a188daa13c" Revision="1" Stencil="System.MyShapes" StencilVersion="1.0"/>
</Control>
</file>

<file path=customXml/item1594.xml><?xml version="1.0" encoding="utf-8"?>
<Control xmlns="http://schemas.microsoft.com/VisualStudio/2011/storyboarding/control">
  <Id Name="68a6efa7-0759-454d-829d-0dcf3dd35ea4" Revision="1" Stencil="System.MyShapes" StencilVersion="1.0"/>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f942614c-ea29-48b0-a0bf-39a188daa13c" Revision="1" Stencil="System.MyShapes" StencilVersion="1.0"/>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2d0ec6f4-3d74-4898-a25c-e2cd29156f33" Revision="1" Stencil="System.MyShapes" StencilVersion="1.0"/>
</Control>
</file>

<file path=customXml/item1605.xml><?xml version="1.0" encoding="utf-8"?>
<Control xmlns="http://schemas.microsoft.com/VisualStudio/2011/storyboarding/control">
  <Id Name="5d1b3dce-16e1-4d33-a649-35b231ab4c99" Revision="1" Stencil="System.MyShapes" StencilVersion="1.0"/>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System.Storyboarding.Common.Text" Revision="1" Stencil="System.Storyboarding.Common" StencilVersion="0.1"/>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68a6efa7-0759-454d-829d-0dcf3dd35ea4"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68a6efa7-0759-454d-829d-0dcf3dd35ea4"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2d0ec6f4-3d74-4898-a25c-e2cd29156f33" Revision="1" Stencil="System.MyShapes" StencilVersion="1.0"/>
</Control>
</file>

<file path=customXml/item162.xml><?xml version="1.0" encoding="utf-8"?>
<Control xmlns="http://schemas.microsoft.com/VisualStudio/2011/storyboarding/control">
  <Id Name="f942614c-ea29-48b0-a0bf-39a188daa13c" Revision="1" Stencil="System.MyShapes" StencilVersion="1.0"/>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f942614c-ea29-48b0-a0bf-39a188daa13c" Revision="1" Stencil="System.MyShapes" StencilVersion="1.0"/>
</Control>
</file>

<file path=customXml/item1625.xml><?xml version="1.0" encoding="utf-8"?>
<Control xmlns="http://schemas.microsoft.com/VisualStudio/2011/storyboarding/control">
  <Id Name="f942614c-ea29-48b0-a0bf-39a188daa13c" Revision="1" Stencil="System.MyShapes" StencilVersion="1.0"/>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System.Storyboarding.Common.Text" Revision="1" Stencil="System.Storyboarding.Common" StencilVersion="0.1"/>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f942614c-ea29-48b0-a0bf-39a188daa13c" Revision="1" Stencil="System.MyShapes" StencilVersion="1.0"/>
</Control>
</file>

<file path=customXml/item1638.xml><?xml version="1.0" encoding="utf-8"?>
<Control xmlns="http://schemas.microsoft.com/VisualStudio/2011/storyboarding/control">
  <Id Name="2d0ec6f4-3d74-4898-a25c-e2cd29156f33" Revision="1" Stencil="System.MyShapes" StencilVersion="1.0"/>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f942614c-ea29-48b0-a0bf-39a188daa13c" Revision="1" Stencil="System.MyShapes" StencilVersion="1.0"/>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2d0ec6f4-3d74-4898-a25c-e2cd29156f33" Revision="1" Stencil="System.MyShapes" StencilVersion="1.0"/>
</Control>
</file>

<file path=customXml/item1643.xml><?xml version="1.0" encoding="utf-8"?>
<Control xmlns="http://schemas.microsoft.com/VisualStudio/2011/storyboarding/control">
  <Id Name="f942614c-ea29-48b0-a0bf-39a188daa13c" Revision="1" Stencil="System.MyShapes" StencilVersion="1.0"/>
</Control>
</file>

<file path=customXml/item1644.xml><?xml version="1.0" encoding="utf-8"?>
<Control xmlns="http://schemas.microsoft.com/VisualStudio/2011/storyboarding/control">
  <Id Name="2d0ec6f4-3d74-4898-a25c-e2cd29156f33" Revision="1" Stencil="System.MyShapes" StencilVersion="1.0"/>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2d0ec6f4-3d74-4898-a25c-e2cd29156f33" Revision="1" Stencil="System.MyShapes" StencilVersion="1.0"/>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f942614c-ea29-48b0-a0bf-39a188daa13c" Revision="1" Stencil="System.MyShapes" StencilVersion="1.0"/>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System.Storyboarding.Common.Text" Revision="1" Stencil="System.Storyboarding.Common" StencilVersion="0.1"/>
</Control>
</file>

<file path=customXml/item1652.xml><?xml version="1.0" encoding="utf-8"?>
<Control xmlns="http://schemas.microsoft.com/VisualStudio/2011/storyboarding/control">
  <Id Name="2d0ec6f4-3d74-4898-a25c-e2cd29156f33" Revision="1" Stencil="System.MyShapes" StencilVersion="1.0"/>
</Control>
</file>

<file path=customXml/item1653.xml><?xml version="1.0" encoding="utf-8"?>
<Control xmlns="http://schemas.microsoft.com/VisualStudio/2011/storyboarding/control">
  <Id Name="2d0ec6f4-3d74-4898-a25c-e2cd29156f33" Revision="1" Stencil="System.MyShapes" StencilVersion="1.0"/>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5d1b3dce-16e1-4d33-a649-35b231ab4c99"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System.Storyboarding.Common.Text" Revision="1" Stencil="System.Storyboarding.Common" StencilVersion="0.1"/>
</Control>
</file>

<file path=customXml/item1659.xml><?xml version="1.0" encoding="utf-8"?>
<Control xmlns="http://schemas.microsoft.com/VisualStudio/2011/storyboarding/control">
  <Id Name="2d0ec6f4-3d74-4898-a25c-e2cd29156f33" Revision="1" Stencil="System.MyShapes" StencilVersion="1.0"/>
</Control>
</file>

<file path=customXml/item166.xml><?xml version="1.0" encoding="utf-8"?>
<Control xmlns="http://schemas.microsoft.com/VisualStudio/2011/storyboarding/control">
  <Id Name="System.Storyboarding.Common.Text" Revision="1" Stencil="System.Storyboarding.Common" StencilVersion="0.1"/>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2d0ec6f4-3d74-4898-a25c-e2cd29156f33" Revision="1" Stencil="System.MyShapes" StencilVersion="1.0"/>
</Control>
</file>

<file path=customXml/item1664.xml><?xml version="1.0" encoding="utf-8"?>
<Control xmlns="http://schemas.microsoft.com/VisualStudio/2011/storyboarding/control">
  <Id Name="68a6efa7-0759-454d-829d-0dcf3dd35ea4" Revision="1" Stencil="System.MyShapes" StencilVersion="1.0"/>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2d0ec6f4-3d74-4898-a25c-e2cd29156f33" Revision="1" Stencil="System.MyShapes" StencilVersion="1.0"/>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68a6efa7-0759-454d-829d-0dcf3dd35ea4" Revision="1" Stencil="System.MyShapes" StencilVersion="1.0"/>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2d0ec6f4-3d74-4898-a25c-e2cd29156f33" Revision="1" Stencil="System.MyShapes" StencilVersion="1.0"/>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2d0ec6f4-3d74-4898-a25c-e2cd29156f33" Revision="1" Stencil="System.MyShapes" StencilVersion="1.0"/>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System.Storyboarding.Common.Text" Revision="1" Stencil="System.Storyboarding.Common" StencilVersion="0.1"/>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System.Storyboarding.Common.Text" Revision="1" Stencil="System.Storyboarding.Common" StencilVersion="0.1"/>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f942614c-ea29-48b0-a0bf-39a188daa13c" Revision="1" Stencil="System.MyShapes" StencilVersion="1.0"/>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f942614c-ea29-48b0-a0bf-39a188daa13c" Revision="1" Stencil="System.MyShapes" StencilVersion="1.0"/>
</Control>
</file>

<file path=customXml/item1688.xml><?xml version="1.0" encoding="utf-8"?>
<Control xmlns="http://schemas.microsoft.com/VisualStudio/2011/storyboarding/control">
  <Id Name="68a6efa7-0759-454d-829d-0dcf3dd35ea4" Revision="1" Stencil="System.MyShapes" StencilVersion="1.0"/>
</Control>
</file>

<file path=customXml/item1689.xml><?xml version="1.0" encoding="utf-8"?>
<Control xmlns="http://schemas.microsoft.com/VisualStudio/2011/storyboarding/control">
  <Id Name="68a6efa7-0759-454d-829d-0dcf3dd35ea4" Revision="1" Stencil="System.MyShapes" StencilVersion="1.0"/>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2d0ec6f4-3d74-4898-a25c-e2cd29156f33" Revision="1" Stencil="System.MyShapes" StencilVersion="1.0"/>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3ee1eca6-89c0-43ce-ba58-ed47ec4ec8bf"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126ea32c-c6f2-4e50-82f4-2b9687deaa14" Revision="1" Stencil="System.MyShapes" StencilVersion="1.0"/>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2d0ec6f4-3d74-4898-a25c-e2cd29156f33"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f942614c-ea29-48b0-a0bf-39a188daa13c" Revision="1" Stencil="System.MyShapes" StencilVersion="1.0"/>
</Control>
</file>

<file path=customXml/item1704.xml><?xml version="1.0" encoding="utf-8"?>
<Control xmlns="http://schemas.microsoft.com/VisualStudio/2011/storyboarding/control">
  <Id Name="System.Storyboarding.Common.Text" Revision="1" Stencil="System.Storyboarding.Common" StencilVersion="0.1"/>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126ea32c-c6f2-4e50-82f4-2b9687deaa14" Revision="1" Stencil="System.MyShapes" StencilVersion="1.0"/>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System.Storyboarding.Common.Text" Revision="1" Stencil="System.Storyboarding.Common" StencilVersion="0.1"/>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2d0ec6f4-3d74-4898-a25c-e2cd29156f33" Revision="1" Stencil="System.MyShapes" StencilVersion="1.0"/>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68a6efa7-0759-454d-829d-0dcf3dd35ea4" Revision="1" Stencil="System.MyShapes" StencilVersion="1.0"/>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System.Storyboarding.Common.Text" Revision="1" Stencil="System.Storyboarding.Common" StencilVersion="0.1"/>
</Control>
</file>

<file path=customXml/item1718.xml><?xml version="1.0" encoding="utf-8"?>
<Control xmlns="http://schemas.microsoft.com/VisualStudio/2011/storyboarding/control">
  <Id Name="0eb6adba-f44f-478a-accc-2bc808ff9e71" Revision="1" Stencil="System.MyShapes" StencilVersion="1.0"/>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126ea32c-c6f2-4e50-82f4-2b9687deaa14" Revision="1" Stencil="System.MyShapes" StencilVersion="1.0"/>
</Control>
</file>

<file path=customXml/item1720.xml><?xml version="1.0" encoding="utf-8"?>
<Control xmlns="http://schemas.microsoft.com/VisualStudio/2011/storyboarding/control">
  <Id Name="68a6efa7-0759-454d-829d-0dcf3dd35ea4" Revision="1" Stencil="System.MyShapes" StencilVersion="1.0"/>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f942614c-ea29-48b0-a0bf-39a188daa13c" Revision="1" Stencil="System.MyShapes" StencilVersion="1.0"/>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68a6efa7-0759-454d-829d-0dcf3dd35ea4" Revision="1" Stencil="System.MyShapes" StencilVersion="1.0"/>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f942614c-ea29-48b0-a0bf-39a188daa13c" Revision="1" Stencil="System.MyShapes" StencilVersion="1.0"/>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f942614c-ea29-48b0-a0bf-39a188daa13c" Revision="1" Stencil="System.MyShapes" StencilVersion="1.0"/>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2d0ec6f4-3d74-4898-a25c-e2cd29156f33" Revision="1" Stencil="System.MyShapes" StencilVersion="1.0"/>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System.Storyboarding.Common.Text" Revision="1" Stencil="System.Storyboarding.Common" StencilVersion="0.1"/>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2d0ec6f4-3d74-4898-a25c-e2cd29156f33" Revision="1" Stencil="System.MyShapes" StencilVersion="1.0"/>
</Control>
</file>

<file path=customXml/item1745.xml><?xml version="1.0" encoding="utf-8"?>
<Control xmlns="http://schemas.microsoft.com/VisualStudio/2011/storyboarding/control">
  <Id Name="2d0ec6f4-3d74-4898-a25c-e2cd29156f33" Revision="1" Stencil="System.MyShapes" StencilVersion="1.0"/>
</Control>
</file>

<file path=customXml/item1746.xml><?xml version="1.0" encoding="utf-8"?>
<Control xmlns="http://schemas.microsoft.com/VisualStudio/2011/storyboarding/control">
  <Id Name="68a6efa7-0759-454d-829d-0dcf3dd35ea4" Revision="1" Stencil="System.MyShapes" StencilVersion="1.0"/>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2d0ec6f4-3d74-4898-a25c-e2cd29156f33" Revision="1" Stencil="System.MyShapes" StencilVersion="1.0"/>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f942614c-ea29-48b0-a0bf-39a188daa13c" Revision="1" Stencil="System.MyShapes" StencilVersion="1.0"/>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0eb6adba-f44f-478a-accc-2bc808ff9e71" Revision="1" Stencil="System.MyShapes" StencilVersion="1.0"/>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f942614c-ea29-48b0-a0bf-39a188daa13c" Revision="1" Stencil="System.MyShapes" StencilVersion="1.0"/>
</Control>
</file>

<file path=customXml/item1766.xml><?xml version="1.0" encoding="utf-8"?>
<Control xmlns="http://schemas.microsoft.com/VisualStudio/2011/storyboarding/control">
  <Id Name="0eb6adba-f44f-478a-accc-2bc808ff9e71" Revision="1" Stencil="System.MyShapes" StencilVersion="1.0"/>
</Control>
</file>

<file path=customXml/item1767.xml><?xml version="1.0" encoding="utf-8"?>
<Control xmlns="http://schemas.microsoft.com/VisualStudio/2011/storyboarding/control">
  <Id Name="126ea32c-c6f2-4e50-82f4-2b9687deaa14" Revision="1" Stencil="System.MyShapes" StencilVersion="1.0"/>
</Control>
</file>

<file path=customXml/item1768.xml><?xml version="1.0" encoding="utf-8"?>
<Control xmlns="http://schemas.microsoft.com/VisualStudio/2011/storyboarding/control">
  <Id Name="126ea32c-c6f2-4e50-82f4-2b9687deaa14" Revision="1" Stencil="System.MyShapes" StencilVersion="1.0"/>
</Control>
</file>

<file path=customXml/item1769.xml><?xml version="1.0" encoding="utf-8"?>
<Control xmlns="http://schemas.microsoft.com/VisualStudio/2011/storyboarding/control">
  <Id Name="System.Storyboarding.Common.Text" Revision="1" Stencil="System.Storyboarding.Common" StencilVersion="0.1"/>
</Control>
</file>

<file path=customXml/item177.xml><?xml version="1.0" encoding="utf-8"?>
<Control xmlns="http://schemas.microsoft.com/VisualStudio/2011/storyboarding/control">
  <Id Name="126ea32c-c6f2-4e50-82f4-2b9687deaa14" Revision="1" Stencil="System.MyShapes" StencilVersion="1.0"/>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126ea32c-c6f2-4e50-82f4-2b9687deaa14" Revision="1" Stencil="System.MyShapes" StencilVersion="1.0"/>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System.Storyboarding.Common.Text" Revision="1" Stencil="System.Storyboarding.Common" StencilVersion="0.1"/>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68a6efa7-0759-454d-829d-0dcf3dd35ea4" Revision="1" Stencil="System.MyShapes" StencilVersion="1.0"/>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f942614c-ea29-48b0-a0bf-39a188daa13c" Revision="1" Stencil="System.MyShapes" StencilVersion="1.0"/>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System.Storyboarding.Common.Text" Revision="1" Stencil="System.Storyboarding.Common" StencilVersion="0.1"/>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68a6efa7-0759-454d-829d-0dcf3dd35ea4"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5d1b3dce-16e1-4d33-a649-35b231ab4c99" Revision="1" Stencil="System.MyShapes" StencilVersion="1.0"/>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2d0ec6f4-3d74-4898-a25c-e2cd29156f33" Revision="1" Stencil="System.MyShapes" StencilVersion="1.0"/>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System.Storyboarding.Common.Text" Revision="1" Stencil="System.Storyboarding.Common" StencilVersion="0.1"/>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2d0ec6f4-3d74-4898-a25c-e2cd29156f33" Revision="1" Stencil="System.MyShapes" StencilVersion="1.0"/>
</Control>
</file>

<file path=customXml/item1822.xml><?xml version="1.0" encoding="utf-8"?>
<Control xmlns="http://schemas.microsoft.com/VisualStudio/2011/storyboarding/control">
  <Id Name="f942614c-ea29-48b0-a0bf-39a188daa13c" Revision="1" Stencil="System.MyShapes" StencilVersion="1.0"/>
</Control>
</file>

<file path=customXml/item1823.xml><?xml version="1.0" encoding="utf-8"?>
<Control xmlns="http://schemas.microsoft.com/VisualStudio/2011/storyboarding/control">
  <Id Name="68a6efa7-0759-454d-829d-0dcf3dd35ea4" Revision="1" Stencil="System.MyShapes" StencilVersion="1.0"/>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5d1b3dce-16e1-4d33-a649-35b231ab4c99" Revision="1" Stencil="System.MyShapes" StencilVersion="1.0"/>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f942614c-ea29-48b0-a0bf-39a188daa13c" Revision="1" Stencil="System.MyShapes" StencilVersion="1.0"/>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System.Storyboarding.Common.Text" Revision="1" Stencil="System.Storyboarding.Common" StencilVersion="0.1"/>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2d0ec6f4-3d74-4898-a25c-e2cd29156f33" Revision="1" Stencil="System.MyShapes" StencilVersion="1.0"/>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System.Storyboarding.Common.Text" Revision="1" Stencil="System.Storyboarding.Common" StencilVersion="0.1"/>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f942614c-ea29-48b0-a0bf-39a188daa13c" Revision="1" Stencil="System.MyShapes" StencilVersion="1.0"/>
</Control>
</file>

<file path=customXml/item1843.xml><?xml version="1.0" encoding="utf-8"?>
<Control xmlns="http://schemas.microsoft.com/VisualStudio/2011/storyboarding/control">
  <Id Name="2d0ec6f4-3d74-4898-a25c-e2cd29156f33" Revision="1" Stencil="System.MyShapes" StencilVersion="1.0"/>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5d1b3dce-16e1-4d33-a649-35b231ab4c99" Revision="1" Stencil="System.MyShapes" StencilVersion="1.0"/>
</Control>
</file>

<file path=customXml/item1846.xml><?xml version="1.0" encoding="utf-8"?>
<Control xmlns="http://schemas.microsoft.com/VisualStudio/2011/storyboarding/control">
  <Id Name="0eb6adba-f44f-478a-accc-2bc808ff9e71" Revision="1" Stencil="System.MyShapes" StencilVersion="1.0"/>
</Control>
</file>

<file path=customXml/item1847.xml><?xml version="1.0" encoding="utf-8"?>
<Control xmlns="http://schemas.microsoft.com/VisualStudio/2011/storyboarding/control">
  <Id Name="2d0ec6f4-3d74-4898-a25c-e2cd29156f33" Revision="1" Stencil="System.MyShapes" StencilVersion="1.0"/>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f942614c-ea29-48b0-a0bf-39a188daa13c" Revision="1" Stencil="System.MyShapes" StencilVersion="1.0"/>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2d0ec6f4-3d74-4898-a25c-e2cd29156f33" Revision="1" Stencil="System.MyShapes" StencilVersion="1.0"/>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2d0ec6f4-3d74-4898-a25c-e2cd29156f33"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2d0ec6f4-3d74-4898-a25c-e2cd29156f33"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2d0ec6f4-3d74-4898-a25c-e2cd29156f33" Revision="1" Stencil="System.MyShapes" StencilVersion="1.0"/>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126ea32c-c6f2-4e50-82f4-2b9687deaa14" Revision="1" Stencil="System.MyShapes" StencilVersion="1.0"/>
</Control>
</file>

<file path=customXml/item1880.xml><?xml version="1.0" encoding="utf-8"?>
<Control xmlns="http://schemas.microsoft.com/VisualStudio/2011/storyboarding/control">
  <Id Name="2d0ec6f4-3d74-4898-a25c-e2cd29156f33" Revision="1" Stencil="System.MyShapes" StencilVersion="1.0"/>
</Control>
</file>

<file path=customXml/item1881.xml><?xml version="1.0" encoding="utf-8"?>
<Control xmlns="http://schemas.microsoft.com/VisualStudio/2011/storyboarding/control">
  <Id Name="68a6efa7-0759-454d-829d-0dcf3dd35ea4" Revision="1" Stencil="System.MyShapes" StencilVersion="1.0"/>
</Control>
</file>

<file path=customXml/item1882.xml><?xml version="1.0" encoding="utf-8"?>
<Control xmlns="http://schemas.microsoft.com/VisualStudio/2011/storyboarding/control">
  <Id Name="126ea32c-c6f2-4e50-82f4-2b9687deaa14" Revision="1" Stencil="System.MyShapes" StencilVersion="1.0"/>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2d0ec6f4-3d74-4898-a25c-e2cd29156f33" Revision="1" Stencil="System.MyShapes" StencilVersion="1.0"/>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5d1b3dce-16e1-4d33-a649-35b231ab4c99" Revision="1" Stencil="System.MyShapes" StencilVersion="1.0"/>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System.Storyboarding.Common.Text" Revision="1" Stencil="System.Storyboarding.Common" StencilVersion="0.1"/>
</Control>
</file>

<file path=customXml/item19.xml><?xml version="1.0" encoding="utf-8"?>
<Control xmlns="http://schemas.microsoft.com/VisualStudio/2011/storyboarding/control">
  <Id Name="System.Storyboarding.Common.Text" Revision="1" Stencil="System.Storyboarding.Common" StencilVersion="0.1"/>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2d0ec6f4-3d74-4898-a25c-e2cd29156f33"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f942614c-ea29-48b0-a0bf-39a188daa13c" Revision="1" Stencil="System.MyShapes" StencilVersion="1.0"/>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68a6efa7-0759-454d-829d-0dcf3dd35ea4" Revision="1" Stencil="System.MyShapes" StencilVersion="1.0"/>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System.Storyboarding.Common.Text" Revision="1" Stencil="System.Storyboarding.Common" StencilVersion="0.1"/>
</Control>
</file>

<file path=customXml/item1913.xml><?xml version="1.0" encoding="utf-8"?>
<Control xmlns="http://schemas.microsoft.com/VisualStudio/2011/storyboarding/control">
  <Id Name="f942614c-ea29-48b0-a0bf-39a188daa13c" Revision="1" Stencil="System.MyShapes" StencilVersion="1.0"/>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5d1b3dce-16e1-4d33-a649-35b231ab4c99" Revision="1" Stencil="System.MyShapes" StencilVersion="1.0"/>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System.Storyboarding.Common.Text" Revision="1" Stencil="System.Storyboarding.Common" StencilVersion="0.1"/>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126ea32c-c6f2-4e50-82f4-2b9687deaa14" Revision="1" Stencil="System.MyShapes" StencilVersion="1.0"/>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68a6efa7-0759-454d-829d-0dcf3dd35ea4" Revision="1" Stencil="System.MyShapes" StencilVersion="1.0"/>
</Control>
</file>

<file path=customXml/item1935.xml><?xml version="1.0" encoding="utf-8"?>
<Control xmlns="http://schemas.microsoft.com/VisualStudio/2011/storyboarding/control">
  <Id Name="126ea32c-c6f2-4e50-82f4-2b9687deaa14" Revision="1" Stencil="System.MyShapes" StencilVersion="1.0"/>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System.Storyboarding.Common.Text" Revision="1" Stencil="System.Storyboarding.Common" StencilVersion="0.1"/>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System.Storyboarding.Common.Text" Revision="1" Stencil="System.Storyboarding.Common" StencilVersion="0.1"/>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f942614c-ea29-48b0-a0bf-39a188daa13c"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2d0ec6f4-3d74-4898-a25c-e2cd29156f33" Revision="1" Stencil="System.MyShapes" StencilVersion="1.0"/>
</Control>
</file>

<file path=customXml/item1953.xml><?xml version="1.0" encoding="utf-8"?>
<Control xmlns="http://schemas.microsoft.com/VisualStudio/2011/storyboarding/control">
  <Id Name="0eb6adba-f44f-478a-accc-2bc808ff9e71"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68a6efa7-0759-454d-829d-0dcf3dd35ea4" Revision="1" Stencil="System.MyShapes" StencilVersion="1.0"/>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System.Storyboarding.Common.Text" Revision="1" Stencil="System.Storyboarding.Common" StencilVersion="0.1"/>
</Control>
</file>

<file path=customXml/item1962.xml><?xml version="1.0" encoding="utf-8"?>
<Control xmlns="http://schemas.microsoft.com/VisualStudio/2011/storyboarding/control">
  <Id Name="126ea32c-c6f2-4e50-82f4-2b9687deaa14"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126ea32c-c6f2-4e50-82f4-2b9687deaa14"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68a6efa7-0759-454d-829d-0dcf3dd35ea4" Revision="1" Stencil="System.MyShapes" StencilVersion="1.0"/>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68a6efa7-0759-454d-829d-0dcf3dd35ea4" Revision="1" Stencil="System.MyShapes" StencilVersion="1.0"/>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f942614c-ea29-48b0-a0bf-39a188daa13c"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68a6efa7-0759-454d-829d-0dcf3dd35ea4" Revision="1" Stencil="System.MyShapes" StencilVersion="1.0"/>
</Control>
</file>

<file path=customXml/item1977.xml><?xml version="1.0" encoding="utf-8"?>
<Control xmlns="http://schemas.microsoft.com/VisualStudio/2011/storyboarding/control">
  <Id Name="f942614c-ea29-48b0-a0bf-39a188daa13c" Revision="1" Stencil="System.MyShapes" StencilVersion="1.0"/>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2d0ec6f4-3d74-4898-a25c-e2cd29156f33" Revision="1" Stencil="System.MyShapes" StencilVersion="1.0"/>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f942614c-ea29-48b0-a0bf-39a188daa13c" Revision="1" Stencil="System.MyShapes" StencilVersion="1.0"/>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2d0ec6f4-3d74-4898-a25c-e2cd29156f33" Revision="1" Stencil="System.MyShapes" StencilVersion="1.0"/>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System.Storyboarding.Common.Text" Revision="1" Stencil="System.Storyboarding.Common" StencilVersion="0.1"/>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f942614c-ea29-48b0-a0bf-39a188daa13c" Revision="1" Stencil="System.MyShapes" StencilVersion="1.0"/>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2d0ec6f4-3d74-4898-a25c-e2cd29156f33" Revision="1" Stencil="System.MyShapes" StencilVersion="1.0"/>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2d0ec6f4-3d74-4898-a25c-e2cd29156f33" Revision="1" Stencil="System.MyShapes" StencilVersion="1.0"/>
</Control>
</file>

<file path=customXml/item2.xml><?xml version="1.0" encoding="utf-8"?>
<Control xmlns="http://schemas.microsoft.com/VisualStudio/2011/storyboarding/control">
  <Id Name="f942614c-ea29-48b0-a0bf-39a188daa13c" Revision="1" Stencil="System.MyShapes" StencilVersion="1.0"/>
</Control>
</file>

<file path=customXml/item20.xml><?xml version="1.0" encoding="utf-8"?>
<Control xmlns="http://schemas.microsoft.com/VisualStudio/2011/storyboarding/control">
  <Id Name="f942614c-ea29-48b0-a0bf-39a188daa13c" Revision="1" Stencil="System.MyShapes" StencilVersion="1.0"/>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2d0ec6f4-3d74-4898-a25c-e2cd29156f33" Revision="1" Stencil="System.MyShapes" StencilVersion="1.0"/>
</Control>
</file>

<file path=customXml/item2001.xml><?xml version="1.0" encoding="utf-8"?>
<Control xmlns="http://schemas.microsoft.com/VisualStudio/2011/storyboarding/control">
  <Id Name="5d1b3dce-16e1-4d33-a649-35b231ab4c99" Revision="1" Stencil="System.MyShapes" StencilVersion="1.0"/>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System.Storyboarding.Common.Text" Revision="1" Stencil="System.Storyboarding.Common" StencilVersion="0.1"/>
</Control>
</file>

<file path=customXml/item2008.xml><?xml version="1.0" encoding="utf-8"?>
<Control xmlns="http://schemas.microsoft.com/VisualStudio/2011/storyboarding/control">
  <Id Name="System.Storyboarding.Common.Text" Revision="1" Stencil="System.Storyboarding.Common" StencilVersion="0.1"/>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System.Storyboarding.Common.Text" Revision="1" Stencil="System.Storyboarding.Common" StencilVersion="0.1"/>
</Control>
</file>

<file path=customXml/item202.xml><?xml version="1.0" encoding="utf-8"?>
<Control xmlns="http://schemas.microsoft.com/VisualStudio/2011/storyboarding/control">
  <Id Name="126ea32c-c6f2-4e50-82f4-2b9687deaa14" Revision="1" Stencil="System.MyShapes" StencilVersion="1.0"/>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126ea32c-c6f2-4e50-82f4-2b9687deaa14" Revision="1" Stencil="System.MyShapes" StencilVersion="1.0"/>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f942614c-ea29-48b0-a0bf-39a188daa13c" Revision="1" Stencil="System.MyShapes" StencilVersion="1.0"/>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System.Storyboarding.Common.Text" Revision="1" Stencil="System.Storyboarding.Common" StencilVersion="0.1"/>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System.Storyboarding.Common.Text" Revision="1" Stencil="System.Storyboarding.Common" StencilVersion="0.1"/>
</Control>
</file>

<file path=customXml/item2050.xml><?xml version="1.0" encoding="utf-8"?>
<Control xmlns="http://schemas.microsoft.com/VisualStudio/2011/storyboarding/control">
  <Id Name="f942614c-ea29-48b0-a0bf-39a188daa13c" Revision="1" Stencil="System.MyShapes" StencilVersion="1.0"/>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System.Storyboarding.Common.Text" Revision="1" Stencil="System.Storyboarding.Common" StencilVersion="0.1"/>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68a6efa7-0759-454d-829d-0dcf3dd35ea4" Revision="1" Stencil="System.MyShapes" StencilVersion="1.0"/>
</Control>
</file>

<file path=customXml/item2059.xml><?xml version="1.0" encoding="utf-8"?>
<Control xmlns="http://schemas.microsoft.com/VisualStudio/2011/storyboarding/control">
  <Id Name="f942614c-ea29-48b0-a0bf-39a188daa13c" Revision="1" Stencil="System.MyShapes" StencilVersion="1.0"/>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f942614c-ea29-48b0-a0bf-39a188daa13c" Revision="1" Stencil="System.MyShapes" StencilVersion="1.0"/>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126ea32c-c6f2-4e50-82f4-2b9687deaa14" Revision="1" Stencil="System.MyShapes" StencilVersion="1.0"/>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f942614c-ea29-48b0-a0bf-39a188daa13c" Revision="1" Stencil="System.MyShapes" StencilVersion="1.0"/>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f942614c-ea29-48b0-a0bf-39a188daa13c" Revision="1" Stencil="System.MyShapes" StencilVersion="1.0"/>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f942614c-ea29-48b0-a0bf-39a188daa13c" Revision="1" Stencil="System.MyShapes" StencilVersion="1.0"/>
</Control>
</file>

<file path=customXml/item2083.xml><?xml version="1.0" encoding="utf-8"?>
<Control xmlns="http://schemas.microsoft.com/VisualStudio/2011/storyboarding/control">
  <Id Name="System.Storyboarding.Common.Text" Revision="1" Stencil="System.Storyboarding.Common" StencilVersion="0.1"/>
</Control>
</file>

<file path=customXml/item2084.xml><?xml version="1.0" encoding="utf-8"?>
<Control xmlns="http://schemas.microsoft.com/VisualStudio/2011/storyboarding/control">
  <Id Name="126ea32c-c6f2-4e50-82f4-2b9687deaa14" Revision="1" Stencil="System.MyShapes" StencilVersion="1.0"/>
</Control>
</file>

<file path=customXml/item2085.xml><?xml version="1.0" encoding="utf-8"?>
<Control xmlns="http://schemas.microsoft.com/VisualStudio/2011/storyboarding/control">
  <Id Name="68a6efa7-0759-454d-829d-0dcf3dd35ea4" Revision="1" Stencil="System.MyShapes" StencilVersion="1.0"/>
</Control>
</file>

<file path=customXml/item2086.xml><?xml version="1.0" encoding="utf-8"?>
<Control xmlns="http://schemas.microsoft.com/VisualStudio/2011/storyboarding/control">
  <Id Name="68a6efa7-0759-454d-829d-0dcf3dd35ea4" Revision="1" Stencil="System.MyShapes" StencilVersion="1.0"/>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5d1b3dce-16e1-4d33-a649-35b231ab4c99" Revision="1" Stencil="System.MyShapes" StencilVersion="1.0"/>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126ea32c-c6f2-4e50-82f4-2b9687deaa14" Revision="1" Stencil="System.MyShapes" StencilVersion="1.0"/>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2d0ec6f4-3d74-4898-a25c-e2cd29156f33" Revision="1" Stencil="System.MyShapes" StencilVersion="1.0"/>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2d0ec6f4-3d74-4898-a25c-e2cd29156f33" Revision="1" Stencil="System.MyShapes" StencilVersion="1.0"/>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f942614c-ea29-48b0-a0bf-39a188daa13c" Revision="1" Stencil="System.MyShapes" StencilVersion="1.0"/>
</Control>
</file>

<file path=customXml/item210.xml><?xml version="1.0" encoding="utf-8"?>
<Control xmlns="http://schemas.microsoft.com/VisualStudio/2011/storyboarding/control">
  <Id Name="f942614c-ea29-48b0-a0bf-39a188daa13c" Revision="1" Stencil="System.MyShapes" StencilVersion="1.0"/>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68a6efa7-0759-454d-829d-0dcf3dd35ea4" Revision="1" Stencil="System.MyShapes" StencilVersion="1.0"/>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f942614c-ea29-48b0-a0bf-39a188daa13c" Revision="1" Stencil="System.MyShapes" StencilVersion="1.0"/>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2d0ec6f4-3d74-4898-a25c-e2cd29156f33" Revision="1" Stencil="System.MyShapes" StencilVersion="1.0"/>
</Control>
</file>

<file path=customXml/item2110.xml><?xml version="1.0" encoding="utf-8"?>
<Control xmlns="http://schemas.microsoft.com/VisualStudio/2011/storyboarding/control">
  <Id Name="2d0ec6f4-3d74-4898-a25c-e2cd29156f33" Revision="1" Stencil="System.MyShapes" StencilVersion="1.0"/>
</Control>
</file>

<file path=customXml/item2111.xml><?xml version="1.0" encoding="utf-8"?>
<Control xmlns="http://schemas.microsoft.com/VisualStudio/2011/storyboarding/control">
  <Id Name="68a6efa7-0759-454d-829d-0dcf3dd35ea4" Revision="1" Stencil="System.MyShapes" StencilVersion="1.0"/>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0eb6adba-f44f-478a-accc-2bc808ff9e71" Revision="1" Stencil="System.MyShapes" StencilVersion="1.0"/>
</Control>
</file>

<file path=customXml/item2118.xml><?xml version="1.0" encoding="utf-8"?>
<Control xmlns="http://schemas.microsoft.com/VisualStudio/2011/storyboarding/control">
  <Id Name="0eb6adba-f44f-478a-accc-2bc808ff9e71" Revision="1" Stencil="System.MyShapes" StencilVersion="1.0"/>
</Control>
</file>

<file path=customXml/item2119.xml><?xml version="1.0" encoding="utf-8"?>
<Control xmlns="http://schemas.microsoft.com/VisualStudio/2011/storyboarding/control">
  <Id Name="f942614c-ea29-48b0-a0bf-39a188daa13c" Revision="1" Stencil="System.MyShapes" StencilVersion="1.0"/>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f942614c-ea29-48b0-a0bf-39a188daa13c"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0eb6adba-f44f-478a-accc-2bc808ff9e71" Revision="1" Stencil="System.MyShapes" StencilVersion="1.0"/>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System.Storyboarding.Common.Text" Revision="1" Stencil="System.Storyboarding.Common" StencilVersion="0.1"/>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f942614c-ea29-48b0-a0bf-39a188daa13c" Revision="1" Stencil="System.MyShapes" StencilVersion="1.0"/>
</Control>
</file>

<file path=customXml/item2135.xml><?xml version="1.0" encoding="utf-8"?>
<Control xmlns="http://schemas.microsoft.com/VisualStudio/2011/storyboarding/control">
  <Id Name="0eb6adba-f44f-478a-accc-2bc808ff9e71" Revision="1" Stencil="System.MyShapes" StencilVersion="1.0"/>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f942614c-ea29-48b0-a0bf-39a188daa13c" Revision="1" Stencil="System.MyShapes" StencilVersion="1.0"/>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2d0ec6f4-3d74-4898-a25c-e2cd29156f33" Revision="1" Stencil="System.MyShapes" StencilVersion="1.0"/>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68a6efa7-0759-454d-829d-0dcf3dd35ea4"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2d0ec6f4-3d74-4898-a25c-e2cd29156f33" Revision="1" Stencil="System.MyShapes" StencilVersion="1.0"/>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126ea32c-c6f2-4e50-82f4-2b9687deaa14" Revision="1" Stencil="System.MyShapes" StencilVersion="1.0"/>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System.Storyboarding.Common.Text" Revision="1" Stencil="System.Storyboarding.Common" StencilVersion="0.1"/>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2d0ec6f4-3d74-4898-a25c-e2cd29156f33" Revision="1" Stencil="System.MyShapes" StencilVersion="1.0"/>
</Control>
</file>

<file path=customXml/item217.xml><?xml version="1.0" encoding="utf-8"?>
<Control xmlns="http://schemas.microsoft.com/VisualStudio/2011/storyboarding/control">
  <Id Name="f942614c-ea29-48b0-a0bf-39a188daa13c" Revision="1" Stencil="System.MyShapes" StencilVersion="1.0"/>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f942614c-ea29-48b0-a0bf-39a188daa13c"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126ea32c-c6f2-4e50-82f4-2b9687deaa14" Revision="1" Stencil="System.MyShapes" StencilVersion="1.0"/>
</Control>
</file>

<file path=customXml/item2183.xml><?xml version="1.0" encoding="utf-8"?>
<Control xmlns="http://schemas.microsoft.com/VisualStudio/2011/storyboarding/control">
  <Id Name="26215876-6989-4482-a047-662b9a79ecf7" Revision="1" Stencil="System.MyShapes" StencilVersion="1.0"/>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f942614c-ea29-48b0-a0bf-39a188daa13c" Revision="1" Stencil="System.MyShapes" StencilVersion="1.0"/>
</Control>
</file>

<file path=customXml/item2190.xml><?xml version="1.0" encoding="utf-8"?>
<Control xmlns="http://schemas.microsoft.com/VisualStudio/2011/storyboarding/control">
  <Id Name="68a6efa7-0759-454d-829d-0dcf3dd35ea4" Revision="1" Stencil="System.MyShapes" StencilVersion="1.0"/>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126ea32c-c6f2-4e50-82f4-2b9687deaa14"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f942614c-ea29-48b0-a0bf-39a188daa13c" Revision="1" Stencil="System.MyShapes" StencilVersion="1.0"/>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2d0ec6f4-3d74-4898-a25c-e2cd29156f33" Revision="1" Stencil="System.MyShapes" StencilVersion="1.0"/>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2d0ec6f4-3d74-4898-a25c-e2cd29156f33" Revision="1" Stencil="System.MyShapes" StencilVersion="1.0"/>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System.Storyboarding.Common.Text" Revision="1" Stencil="System.Storyboarding.Common" StencilVersion="0.1"/>
</Control>
</file>

<file path=customXml/item2209.xml><?xml version="1.0" encoding="utf-8"?>
<Control xmlns="http://schemas.microsoft.com/VisualStudio/2011/storyboarding/control">
  <Id Name="2d0ec6f4-3d74-4898-a25c-e2cd29156f33" Revision="1" Stencil="System.MyShapes" StencilVersion="1.0"/>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f942614c-ea29-48b0-a0bf-39a188daa13c" Revision="1" Stencil="System.MyShapes" StencilVersion="1.0"/>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2d0ec6f4-3d74-4898-a25c-e2cd29156f33" Revision="1" Stencil="System.MyShapes" StencilVersion="1.0"/>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68a6efa7-0759-454d-829d-0dcf3dd35ea4"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5d1b3dce-16e1-4d33-a649-35b231ab4c99" Revision="1" Stencil="System.MyShapes" StencilVersion="1.0"/>
</Control>
</file>

<file path=customXml/item2223.xml><?xml version="1.0" encoding="utf-8"?>
<Control xmlns="http://schemas.microsoft.com/VisualStudio/2011/storyboarding/control">
  <Id Name="5d1b3dce-16e1-4d33-a649-35b231ab4c99" Revision="1" Stencil="System.MyShapes" StencilVersion="1.0"/>
</Control>
</file>

<file path=customXml/item2224.xml><?xml version="1.0" encoding="utf-8"?>
<Control xmlns="http://schemas.microsoft.com/VisualStudio/2011/storyboarding/control">
  <Id Name="2d0ec6f4-3d74-4898-a25c-e2cd29156f33" Revision="1" Stencil="System.MyShapes" StencilVersion="1.0"/>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System.Storyboarding.Common.Text" Revision="1" Stencil="System.Storyboarding.Common" StencilVersion="0.1"/>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System.Storyboarding.Common.Text" Revision="1" Stencil="System.Storyboarding.Common" StencilVersion="0.1"/>
</Control>
</file>

<file path=customXml/item2236.xml><?xml version="1.0" encoding="utf-8"?>
<Control xmlns="http://schemas.microsoft.com/VisualStudio/2011/storyboarding/control">
  <Id Name="2d0ec6f4-3d74-4898-a25c-e2cd29156f33" Revision="1" Stencil="System.MyShapes" StencilVersion="1.0"/>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2d0ec6f4-3d74-4898-a25c-e2cd29156f33" Revision="1" Stencil="System.MyShapes" StencilVersion="1.0"/>
</Control>
</file>

<file path=customXml/item2243.xml><?xml version="1.0" encoding="utf-8"?>
<Control xmlns="http://schemas.microsoft.com/VisualStudio/2011/storyboarding/control">
  <Id Name="68a6efa7-0759-454d-829d-0dcf3dd35ea4" Revision="1" Stencil="System.MyShapes" StencilVersion="1.0"/>
</Control>
</file>

<file path=customXml/item2244.xml><?xml version="1.0" encoding="utf-8"?>
<Control xmlns="http://schemas.microsoft.com/VisualStudio/2011/storyboarding/control">
  <Id Name="5d1b3dce-16e1-4d33-a649-35b231ab4c99" Revision="1" Stencil="System.MyShapes" StencilVersion="1.0"/>
</Control>
</file>

<file path=customXml/item2245.xml><?xml version="1.0" encoding="utf-8"?>
<Control xmlns="http://schemas.microsoft.com/VisualStudio/2011/storyboarding/control">
  <Id Name="System.Storyboarding.Common.Text" Revision="1" Stencil="System.Storyboarding.Common" StencilVersion="0.1"/>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2d0ec6f4-3d74-4898-a25c-e2cd29156f33" Revision="1" Stencil="System.MyShapes" StencilVersion="1.0"/>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5d1b3dce-16e1-4d33-a649-35b231ab4c99" Revision="1" Stencil="System.MyShapes" StencilVersion="1.0"/>
</Control>
</file>

<file path=customXml/item2255.xml><?xml version="1.0" encoding="utf-8"?>
<Control xmlns="http://schemas.microsoft.com/VisualStudio/2011/storyboarding/control">
  <Id Name="5d1b3dce-16e1-4d33-a649-35b231ab4c99" Revision="1" Stencil="System.MyShapes" StencilVersion="1.0"/>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126ea32c-c6f2-4e50-82f4-2b9687deaa14" Revision="1" Stencil="System.MyShapes" StencilVersion="1.0"/>
</Control>
</file>

<file path=customXml/item2258.xml><?xml version="1.0" encoding="utf-8"?>
<Control xmlns="http://schemas.microsoft.com/VisualStudio/2011/storyboarding/control">
  <Id Name="f942614c-ea29-48b0-a0bf-39a188daa13c" Revision="1" Stencil="System.MyShapes" StencilVersion="1.0"/>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f942614c-ea29-48b0-a0bf-39a188daa13c" Revision="1" Stencil="System.MyShapes" StencilVersion="1.0"/>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2d0ec6f4-3d74-4898-a25c-e2cd29156f33" Revision="1" Stencil="System.MyShapes" StencilVersion="1.0"/>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0eb6adba-f44f-478a-accc-2bc808ff9e71" Revision="1" Stencil="System.MyShapes" StencilVersion="1.0"/>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2d0ec6f4-3d74-4898-a25c-e2cd29156f33" Revision="1" Stencil="System.MyShapes" StencilVersion="1.0"/>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2d0ec6f4-3d74-4898-a25c-e2cd29156f33" Revision="1" Stencil="System.MyShapes" StencilVersion="1.0"/>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f942614c-ea29-48b0-a0bf-39a188daa13c" Revision="1" Stencil="System.MyShapes" StencilVersion="1.0"/>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f942614c-ea29-48b0-a0bf-39a188daa13c" Revision="1" Stencil="System.MyShapes" StencilVersion="1.0"/>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2d0ec6f4-3d74-4898-a25c-e2cd29156f33" Revision="1" Stencil="System.MyShapes" StencilVersion="1.0"/>
</Control>
</file>

<file path=customXml/item2291.xml><?xml version="1.0" encoding="utf-8"?>
<Control xmlns="http://schemas.microsoft.com/VisualStudio/2011/storyboarding/control">
  <Id Name="2d0ec6f4-3d74-4898-a25c-e2cd29156f33" Revision="1" Stencil="System.MyShapes" StencilVersion="1.0"/>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System.Storyboarding.Common.Text" Revision="1" Stencil="System.Storyboarding.Common" StencilVersion="0.1"/>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System.Storyboarding.Common.Text" Revision="1" Stencil="System.Storyboarding.Common" StencilVersion="0.1"/>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00.xml><?xml version="1.0" encoding="utf-8"?>
<Control xmlns="http://schemas.microsoft.com/VisualStudio/2011/storyboarding/control">
  <Id Name="System.Storyboarding.Common.Text" Revision="1" Stencil="System.Storyboarding.Common" StencilVersion="0.1"/>
</Control>
</file>

<file path=customXml/item2301.xml><?xml version="1.0" encoding="utf-8"?>
<Control xmlns="http://schemas.microsoft.com/VisualStudio/2011/storyboarding/control">
  <Id Name="System.Storyboarding.Common.Text" Revision="1" Stencil="System.Storyboarding.Common" StencilVersion="0.1"/>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68a6efa7-0759-454d-829d-0dcf3dd35ea4" Revision="1" Stencil="System.MyShapes" StencilVersion="1.0"/>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System.Storyboarding.Common.Text" Revision="1" Stencil="System.Storyboarding.Common" StencilVersion="0.1"/>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System.Storyboarding.Common.Text" Revision="1" Stencil="System.Storyboarding.Common" StencilVersion="0.1"/>
</Control>
</file>

<file path=customXml/item2312.xml><?xml version="1.0" encoding="utf-8"?>
<Control xmlns="http://schemas.microsoft.com/VisualStudio/2011/storyboarding/control">
  <Id Name="f942614c-ea29-48b0-a0bf-39a188daa13c" Revision="1" Stencil="System.MyShapes" StencilVersion="1.0"/>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System.Storyboarding.Common.Text" Revision="1" Stencil="System.Storyboarding.Common" StencilVersion="0.1"/>
</Control>
</file>

<file path=customXml/item2316.xml><?xml version="1.0" encoding="utf-8"?>
<Control xmlns="http://schemas.microsoft.com/VisualStudio/2011/storyboarding/control">
  <Id Name="System.Storyboarding.Common.Text" Revision="1" Stencil="System.Storyboarding.Common" StencilVersion="0.1"/>
</Control>
</file>

<file path=customXml/item2317.xml><?xml version="1.0" encoding="utf-8"?>
<Control xmlns="http://schemas.microsoft.com/VisualStudio/2011/storyboarding/control">
  <Id Name="System.Storyboarding.Common.Text" Revision="1" Stencil="System.Storyboarding.Common" StencilVersion="0.1"/>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System.Storyboarding.Common.Text" Revision="1" Stencil="System.Storyboarding.Common" StencilVersion="0.1"/>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Text" Revision="1" Stencil="System.Storyboarding.Common" StencilVersion="0.1"/>
</Control>
</file>

<file path=customXml/item2323.xml><?xml version="1.0" encoding="utf-8"?>
<Control xmlns="http://schemas.microsoft.com/VisualStudio/2011/storyboarding/control">
  <Id Name="f942614c-ea29-48b0-a0bf-39a188daa13c" Revision="1" Stencil="System.MyShapes" StencilVersion="1.0"/>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System.Storyboarding.Common.Text" Revision="1" Stencil="System.Storyboarding.Common" StencilVersion="0.1"/>
</Control>
</file>

<file path=customXml/item2328.xml><?xml version="1.0" encoding="utf-8"?>
<Control xmlns="http://schemas.microsoft.com/VisualStudio/2011/storyboarding/control">
  <Id Name="68a6efa7-0759-454d-829d-0dcf3dd35ea4" Revision="1" Stencil="System.MyShapes" StencilVersion="1.0"/>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System.Storyboarding.Common.Text" Revision="1" Stencil="System.Storyboarding.Common" StencilVersion="0.1"/>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System.Storyboarding.Common.Text" Revision="1" Stencil="System.Storyboarding.Common" StencilVersion="0.1"/>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System.Storyboarding.Common.Text" Revision="1" Stencil="System.Storyboarding.Common" StencilVersion="0.1"/>
</Control>
</file>

<file path=customXml/item2334.xml><?xml version="1.0" encoding="utf-8"?>
<Control xmlns="http://schemas.microsoft.com/VisualStudio/2011/storyboarding/control">
  <Id Name="f942614c-ea29-48b0-a0bf-39a188daa13c" Revision="1" Stencil="System.MyShapes" StencilVersion="1.0"/>
</Control>
</file>

<file path=customXml/item2335.xml><?xml version="1.0" encoding="utf-8"?>
<Control xmlns="http://schemas.microsoft.com/VisualStudio/2011/storyboarding/control">
  <Id Name="System.Storyboarding.Common.Text" Revision="1" Stencil="System.Storyboarding.Common" StencilVersion="0.1"/>
</Control>
</file>

<file path=customXml/item2336.xml><?xml version="1.0" encoding="utf-8"?>
<Control xmlns="http://schemas.microsoft.com/VisualStudio/2011/storyboarding/control">
  <Id Name="68a6efa7-0759-454d-829d-0dcf3dd35ea4" Revision="1" Stencil="System.MyShapes" StencilVersion="1.0"/>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2d0ec6f4-3d74-4898-a25c-e2cd29156f33" Revision="1" Stencil="System.MyShapes" StencilVersion="1.0"/>
</Control>
</file>

<file path=customXml/item2339.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f942614c-ea29-48b0-a0bf-39a188daa13c" Revision="1" Stencil="System.MyShapes" StencilVersion="1.0"/>
</Control>
</file>

<file path=customXml/item2344.xml><?xml version="1.0" encoding="utf-8"?>
<Control xmlns="http://schemas.microsoft.com/VisualStudio/2011/storyboarding/control">
  <Id Name="2d0ec6f4-3d74-4898-a25c-e2cd29156f33" Revision="1" Stencil="System.MyShapes" StencilVersion="1.0"/>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f942614c-ea29-48b0-a0bf-39a188daa13c" Revision="1" Stencil="System.MyShapes" StencilVersion="1.0"/>
</Control>
</file>

<file path=customXml/item2349.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2d0ec6f4-3d74-4898-a25c-e2cd29156f33" Revision="1" Stencil="System.MyShapes" StencilVersion="1.0"/>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f942614c-ea29-48b0-a0bf-39a188daa13c" Revision="1" Stencil="System.MyShapes" StencilVersion="1.0"/>
</Control>
</file>

<file path=customXml/item2352.xml><?xml version="1.0" encoding="utf-8"?>
<Control xmlns="http://schemas.microsoft.com/VisualStudio/2011/storyboarding/control">
  <Id Name="f942614c-ea29-48b0-a0bf-39a188daa13c" Revision="1" Stencil="System.MyShapes" StencilVersion="1.0"/>
</Control>
</file>

<file path=customXml/item2353.xml><?xml version="1.0" encoding="utf-8"?>
<Control xmlns="http://schemas.microsoft.com/VisualStudio/2011/storyboarding/control">
  <Id Name="68a6efa7-0759-454d-829d-0dcf3dd35ea4" Revision="1" Stencil="System.MyShapes" StencilVersion="1.0"/>
</Control>
</file>

<file path=customXml/item2354.xml><?xml version="1.0" encoding="utf-8"?>
<Control xmlns="http://schemas.microsoft.com/VisualStudio/2011/storyboarding/control">
  <Id Name="System.Storyboarding.Common.Text" Revision="1" Stencil="System.Storyboarding.Common" StencilVersion="0.1"/>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System.Storyboarding.Common.Text" Revision="1" Stencil="System.Storyboarding.Common" StencilVersion="0.1"/>
</Control>
</file>

<file path=customXml/item236.xml><?xml version="1.0" encoding="utf-8"?>
<Control xmlns="http://schemas.microsoft.com/VisualStudio/2011/storyboarding/control">
  <Id Name="68a6efa7-0759-454d-829d-0dcf3dd35ea4" Revision="1" Stencil="System.MyShapes" StencilVersion="1.0"/>
</Control>
</file>

<file path=customXml/item2360.xml><?xml version="1.0" encoding="utf-8"?>
<Control xmlns="http://schemas.microsoft.com/VisualStudio/2011/storyboarding/control">
  <Id Name="System.Storyboarding.Common.Text" Revision="1" Stencil="System.Storyboarding.Common" StencilVersion="0.1"/>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2d0ec6f4-3d74-4898-a25c-e2cd29156f33" Revision="1" Stencil="System.MyShapes" StencilVersion="1.0"/>
</Control>
</file>

<file path=customXml/item2364.xml><?xml version="1.0" encoding="utf-8"?>
<Control xmlns="http://schemas.microsoft.com/VisualStudio/2011/storyboarding/control">
  <Id Name="f942614c-ea29-48b0-a0bf-39a188daa13c" Revision="1" Stencil="System.MyShapes" StencilVersion="1.0"/>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System.Storyboarding.Common.Text" Revision="1" Stencil="System.Storyboarding.Common" StencilVersion="0.1"/>
</Control>
</file>

<file path=customXml/item2367.xml><?xml version="1.0" encoding="utf-8"?>
<Control xmlns="http://schemas.microsoft.com/VisualStudio/2011/storyboarding/control">
  <Id Name="System.Storyboarding.Common.Text" Revision="1" Stencil="System.Storyboarding.Common" StencilVersion="0.1"/>
</Control>
</file>

<file path=customXml/item2368.xml><?xml version="1.0" encoding="utf-8"?>
<Control xmlns="http://schemas.microsoft.com/VisualStudio/2011/storyboarding/control">
  <Id Name="68a6efa7-0759-454d-829d-0dcf3dd35ea4" Revision="1" Stencil="System.MyShapes" StencilVersion="1.0"/>
</Control>
</file>

<file path=customXml/item2369.xml><?xml version="1.0" encoding="utf-8"?>
<Control xmlns="http://schemas.microsoft.com/VisualStudio/2011/storyboarding/control">
  <Id Name="f942614c-ea29-48b0-a0bf-39a188daa13c" Revision="1" Stencil="System.MyShapes" StencilVersion="1.0"/>
</Control>
</file>

<file path=customXml/item237.xml><?xml version="1.0" encoding="utf-8"?>
<Control xmlns="http://schemas.microsoft.com/VisualStudio/2011/storyboarding/control">
  <Id Name="f942614c-ea29-48b0-a0bf-39a188daa13c" Revision="1" Stencil="System.MyShapes" StencilVersion="1.0"/>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System.Storyboarding.Common.Text" Revision="1" Stencil="System.Storyboarding.Common" StencilVersion="0.1"/>
</Control>
</file>

<file path=customXml/item2372.xml><?xml version="1.0" encoding="utf-8"?>
<Control xmlns="http://schemas.microsoft.com/VisualStudio/2011/storyboarding/control">
  <Id Name="System.Storyboarding.Common.Text" Revision="1" Stencil="System.Storyboarding.Common" StencilVersion="0.1"/>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System.Storyboarding.Common.Text" Revision="1" Stencil="System.Storyboarding.Common" StencilVersion="0.1"/>
</Control>
</file>

<file path=customXml/item2377.xml><?xml version="1.0" encoding="utf-8"?>
<Control xmlns="http://schemas.microsoft.com/VisualStudio/2011/storyboarding/control">
  <Id Name="f942614c-ea29-48b0-a0bf-39a188daa13c" Revision="1" Stencil="System.MyShapes" StencilVersion="1.0"/>
</Control>
</file>

<file path=customXml/item2378.xml><?xml version="1.0" encoding="utf-8"?>
<Control xmlns="http://schemas.microsoft.com/VisualStudio/2011/storyboarding/control">
  <Id Name="f942614c-ea29-48b0-a0bf-39a188daa13c" Revision="1" Stencil="System.MyShapes" StencilVersion="1.0"/>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System.Storyboarding.Common.Text" Revision="1" Stencil="System.Storyboarding.Common" StencilVersion="0.1"/>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5d1b3dce-16e1-4d33-a649-35b231ab4c99" Revision="1" Stencil="System.MyShapes" StencilVersion="1.0"/>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2d0ec6f4-3d74-4898-a25c-e2cd29156f33" Revision="1" Stencil="System.MyShapes" StencilVersion="1.0"/>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System.Storyboarding.Common.Text" Revision="1" Stencil="System.Storyboarding.Common" StencilVersion="0.1"/>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System.Storyboarding.Common.Text" Revision="1" Stencil="System.Storyboarding.Common" StencilVersion="0.1"/>
</Control>
</file>

<file path=customXml/item2389.xml><?xml version="1.0" encoding="utf-8"?>
<Control xmlns="http://schemas.microsoft.com/VisualStudio/2011/storyboarding/control">
  <Id Name="f942614c-ea29-48b0-a0bf-39a188daa13c"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f942614c-ea29-48b0-a0bf-39a188daa13c" Revision="1" Stencil="System.MyShapes" StencilVersion="1.0"/>
</Control>
</file>

<file path=customXml/item2392.xml><?xml version="1.0" encoding="utf-8"?>
<Control xmlns="http://schemas.microsoft.com/VisualStudio/2011/storyboarding/control">
  <Id Name="126ea32c-c6f2-4e50-82f4-2b9687deaa14" Revision="1" Stencil="System.MyShapes" StencilVersion="1.0"/>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26215876-6989-4482-a047-662b9a79ecf7" Revision="1" Stencil="System.MyShapes" StencilVersion="1.0"/>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System.Storyboarding.Common.Text" Revision="1" Stencil="System.Storyboarding.Common" StencilVersion="0.1"/>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26215876-6989-4482-a047-662b9a79ecf7" Revision="1" Stencil="System.MyShapes" StencilVersion="1.0"/>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2d0ec6f4-3d74-4898-a25c-e2cd29156f33" Revision="1" Stencil="System.MyShapes" StencilVersion="1.0"/>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System.Storyboarding.Common.Text" Revision="1" Stencil="System.Storyboarding.Common" StencilVersion="0.1"/>
</Control>
</file>

<file path=customXml/item2412.xml><?xml version="1.0" encoding="utf-8"?>
<Control xmlns="http://schemas.microsoft.com/VisualStudio/2011/storyboarding/control">
  <Id Name="System.Storyboarding.Common.Text" Revision="1" Stencil="System.Storyboarding.Common" StencilVersion="0.1"/>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System.Storyboarding.Common.Text" Revision="1" Stencil="System.Storyboarding.Common" StencilVersion="0.1"/>
</Control>
</file>

<file path=customXml/item2417.xml><?xml version="1.0" encoding="utf-8"?>
<Control xmlns="http://schemas.microsoft.com/VisualStudio/2011/storyboarding/control">
  <Id Name="System.Storyboarding.Common.Text" Revision="1" Stencil="System.Storyboarding.Common" StencilVersion="0.1"/>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System.Storyboarding.Common.Text" Revision="1" Stencil="System.Storyboarding.Common" StencilVersion="0.1"/>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System.Storyboarding.Common.Text" Revision="1" Stencil="System.Storyboarding.Common" StencilVersion="0.1"/>
</Control>
</file>

<file path=customXml/item2421.xml><?xml version="1.0" encoding="utf-8"?>
<Control xmlns="http://schemas.microsoft.com/VisualStudio/2011/storyboarding/control">
  <Id Name="System.Storyboarding.Common.Text" Revision="1" Stencil="System.Storyboarding.Common" StencilVersion="0.1"/>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System.Storyboarding.Common.Text" Revision="1" Stencil="System.Storyboarding.Common" StencilVersion="0.1"/>
</Control>
</file>

<file path=customXml/item2424.xml><?xml version="1.0" encoding="utf-8"?>
<Control xmlns="http://schemas.microsoft.com/VisualStudio/2011/storyboarding/control">
  <Id Name="System.Storyboarding.Common.Text" Revision="1" Stencil="System.Storyboarding.Common" StencilVersion="0.1"/>
</Control>
</file>

<file path=customXml/item2425.xml><?xml version="1.0" encoding="utf-8"?>
<Control xmlns="http://schemas.microsoft.com/VisualStudio/2011/storyboarding/control">
  <Id Name="System.Storyboarding.Common.Text" Revision="1" Stencil="System.Storyboarding.Common" StencilVersion="0.1"/>
</Control>
</file>

<file path=customXml/item2426.xml><?xml version="1.0" encoding="utf-8"?>
<Control xmlns="http://schemas.microsoft.com/VisualStudio/2011/storyboarding/control">
  <Id Name="System.Storyboarding.Common.Text" Revision="1" Stencil="System.Storyboarding.Common" StencilVersion="0.1"/>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System.Storyboarding.Common.Text" Revision="1" Stencil="System.Storyboarding.Common" StencilVersion="0.1"/>
</Control>
</file>

<file path=customXml/item2429.xml><?xml version="1.0" encoding="utf-8"?>
<Control xmlns="http://schemas.microsoft.com/VisualStudio/2011/storyboarding/control">
  <Id Name="126ea32c-c6f2-4e50-82f4-2b9687deaa14" Revision="1" Stencil="System.MyShapes" StencilVersion="1.0"/>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2d0ec6f4-3d74-4898-a25c-e2cd29156f33" Revision="1" Stencil="System.MyShapes" StencilVersion="1.0"/>
</Control>
</file>

<file path=customXml/item2435.xml><?xml version="1.0" encoding="utf-8"?>
<Control xmlns="http://schemas.microsoft.com/VisualStudio/2011/storyboarding/control">
  <Id Name="System.Storyboarding.Common.Text" Revision="1" Stencil="System.Storyboarding.Common" StencilVersion="0.1"/>
</Control>
</file>

<file path=customXml/item2436.xml><?xml version="1.0" encoding="utf-8"?>
<Control xmlns="http://schemas.microsoft.com/VisualStudio/2011/storyboarding/control">
  <Id Name="f942614c-ea29-48b0-a0bf-39a188daa13c" Revision="1" Stencil="System.MyShapes" StencilVersion="1.0"/>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System.Storyboarding.Common.Text" Revision="1" Stencil="System.Storyboarding.Common" StencilVersion="0.1"/>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System.Storyboarding.Common.Text" Revision="1" Stencil="System.Storyboarding.Common" StencilVersion="0.1"/>
</Control>
</file>

<file path=customXml/item2442.xml><?xml version="1.0" encoding="utf-8"?>
<Control xmlns="http://schemas.microsoft.com/VisualStudio/2011/storyboarding/control">
  <Id Name="System.Storyboarding.Common.Text" Revision="1" Stencil="System.Storyboarding.Common" StencilVersion="0.1"/>
</Control>
</file>

<file path=customXml/item2443.xml><?xml version="1.0" encoding="utf-8"?>
<Control xmlns="http://schemas.microsoft.com/VisualStudio/2011/storyboarding/control">
  <Id Name="System.Storyboarding.Common.Text" Revision="1" Stencil="System.Storyboarding.Common" StencilVersion="0.1"/>
</Control>
</file>

<file path=customXml/item2444.xml><?xml version="1.0" encoding="utf-8"?>
<Control xmlns="http://schemas.microsoft.com/VisualStudio/2011/storyboarding/control">
  <Id Name="2d0ec6f4-3d74-4898-a25c-e2cd29156f33" Revision="1" Stencil="System.MyShapes" StencilVersion="1.0"/>
</Control>
</file>

<file path=customXml/item2445.xml><?xml version="1.0" encoding="utf-8"?>
<Control xmlns="http://schemas.microsoft.com/VisualStudio/2011/storyboarding/control">
  <Id Name="126ea32c-c6f2-4e50-82f4-2b9687deaa14" Revision="1" Stencil="System.MyShapes" StencilVersion="1.0"/>
</Control>
</file>

<file path=customXml/item2446.xml><?xml version="1.0" encoding="utf-8"?>
<Control xmlns="http://schemas.microsoft.com/VisualStudio/2011/storyboarding/control">
  <Id Name="f942614c-ea29-48b0-a0bf-39a188daa13c" Revision="1" Stencil="System.MyShapes" StencilVersion="1.0"/>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50.xml><?xml version="1.0" encoding="utf-8"?>
<Control xmlns="http://schemas.microsoft.com/VisualStudio/2011/storyboarding/control">
  <Id Name="f942614c-ea29-48b0-a0bf-39a188daa13c" Revision="1" Stencil="System.MyShapes" StencilVersion="1.0"/>
</Control>
</file>

<file path=customXml/item2451.xml><?xml version="1.0" encoding="utf-8"?>
<Control xmlns="http://schemas.microsoft.com/VisualStudio/2011/storyboarding/control">
  <Id Name="126ea32c-c6f2-4e50-82f4-2b9687deaa14" Revision="1" Stencil="System.MyShapes" StencilVersion="1.0"/>
</Control>
</file>

<file path=customXml/item2452.xml><?xml version="1.0" encoding="utf-8"?>
<Control xmlns="http://schemas.microsoft.com/VisualStudio/2011/storyboarding/control">
  <Id Name="f942614c-ea29-48b0-a0bf-39a188daa13c" Revision="1" Stencil="System.MyShapes" StencilVersion="1.0"/>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2d0ec6f4-3d74-4898-a25c-e2cd29156f33" Revision="1" Stencil="System.MyShapes" StencilVersion="1.0"/>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f942614c-ea29-48b0-a0bf-39a188daa13c" Revision="1" Stencil="System.MyShapes" StencilVersion="1.0"/>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2d0ec6f4-3d74-4898-a25c-e2cd29156f33" Revision="1" Stencil="System.MyShapes" StencilVersion="1.0"/>
</Control>
</file>

<file path=customXml/item2462.xml><?xml version="1.0" encoding="utf-8"?>
<Control xmlns="http://schemas.microsoft.com/VisualStudio/2011/storyboarding/control">
  <Id Name="System.Storyboarding.Common.Text" Revision="1" Stencil="System.Storyboarding.Common" StencilVersion="0.1"/>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System.Storyboarding.Common.Text" Revision="1" Stencil="System.Storyboarding.Common" StencilVersion="0.1"/>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Text" Revision="1" Stencil="System.Storyboarding.Common" StencilVersion="0.1"/>
</Control>
</file>

<file path=customXml/item2475.xml><?xml version="1.0" encoding="utf-8"?>
<Control xmlns="http://schemas.microsoft.com/VisualStudio/2011/storyboarding/control">
  <Id Name="System.Storyboarding.Common.Text" Revision="1" Stencil="System.Storyboarding.Common" StencilVersion="0.1"/>
</Control>
</file>

<file path=customXml/item2476.xml><?xml version="1.0" encoding="utf-8"?>
<Control xmlns="http://schemas.microsoft.com/VisualStudio/2011/storyboarding/control">
  <Id Name="System.Storyboarding.Common.Text" Revision="1" Stencil="System.Storyboarding.Common" StencilVersion="0.1"/>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f942614c-ea29-48b0-a0bf-39a188daa13c" Revision="1" Stencil="System.MyShapes" StencilVersion="1.0"/>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System.Storyboarding.Common.Text" Revision="1" Stencil="System.Storyboarding.Common" StencilVersion="0.1"/>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68a6efa7-0759-454d-829d-0dcf3dd35ea4" Revision="1" Stencil="System.MyShapes" StencilVersion="1.0"/>
</Control>
</file>

<file path=customXml/item2484.xml><?xml version="1.0" encoding="utf-8"?>
<Control xmlns="http://schemas.microsoft.com/VisualStudio/2011/storyboarding/control">
  <Id Name="f942614c-ea29-48b0-a0bf-39a188daa13c" Revision="1" Stencil="System.MyShapes" StencilVersion="1.0"/>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System.Storyboarding.Common.Text" Revision="1" Stencil="System.Storyboarding.Common" StencilVersion="0.1"/>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2d0ec6f4-3d74-4898-a25c-e2cd29156f33" Revision="1" Stencil="System.MyShapes" StencilVersion="1.0"/>
</Control>
</file>

<file path=customXml/item2489.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26215876-6989-4482-a047-662b9a79ecf7" Revision="1" Stencil="System.MyShapes" StencilVersion="1.0"/>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f942614c-ea29-48b0-a0bf-39a188daa13c" Revision="1" Stencil="System.MyShapes" StencilVersion="1.0"/>
</Control>
</file>

<file path=customXml/item252.xml><?xml version="1.0" encoding="utf-8"?>
<Control xmlns="http://schemas.microsoft.com/VisualStudio/2011/storyboarding/control">
  <Id Name="126ea32c-c6f2-4e50-82f4-2b9687deaa14" Revision="1" Stencil="System.MyShapes" StencilVersion="1.0"/>
</Control>
</file>

<file path=customXml/item253.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2d0ec6f4-3d74-4898-a25c-e2cd29156f33" Revision="1" Stencil="System.MyShapes" StencilVersion="1.0"/>
</Control>
</file>

<file path=customXml/item256.xml><?xml version="1.0" encoding="utf-8"?>
<Control xmlns="http://schemas.microsoft.com/VisualStudio/2011/storyboarding/control">
  <Id Name="0eb6adba-f44f-478a-accc-2bc808ff9e71" Revision="1" Stencil="System.MyShapes" StencilVersion="1.0"/>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68a6efa7-0759-454d-829d-0dcf3dd35ea4" Revision="1" Stencil="System.MyShapes" StencilVersion="1.0"/>
</Control>
</file>

<file path=customXml/item25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f942614c-ea29-48b0-a0bf-39a188daa13c"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3982616a-27fa-40bd-bad5-0141cab90ed9" Revision="1" Stencil="System.MyShapes" StencilVersion="1.0"/>
</Control>
</file>

<file path=customXml/item264.xml><?xml version="1.0" encoding="utf-8"?>
<Control xmlns="http://schemas.microsoft.com/VisualStudio/2011/storyboarding/control">
  <Id Name="126ea32c-c6f2-4e50-82f4-2b9687deaa14" Revision="1" Stencil="System.MyShapes" StencilVersion="1.0"/>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68a6efa7-0759-454d-829d-0dcf3dd35ea4" Revision="1" Stencil="System.MyShapes" StencilVersion="1.0"/>
</Control>
</file>

<file path=customXml/item26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2d0ec6f4-3d74-4898-a25c-e2cd29156f33" Revision="1" Stencil="System.MyShapes" StencilVersion="1.0"/>
</Control>
</file>

<file path=customXml/item270.xml><?xml version="1.0" encoding="utf-8"?>
<Control xmlns="http://schemas.microsoft.com/VisualStudio/2011/storyboarding/control">
  <Id Name="68a6efa7-0759-454d-829d-0dcf3dd35ea4" Revision="1" Stencil="System.MyShapes" StencilVersion="1.0"/>
</Control>
</file>

<file path=customXml/item271.xml><?xml version="1.0" encoding="utf-8"?>
<Control xmlns="http://schemas.microsoft.com/VisualStudio/2011/storyboarding/control">
  <Id Name="68a6efa7-0759-454d-829d-0dcf3dd35ea4" Revision="1" Stencil="System.MyShapes" StencilVersion="1.0"/>
</Control>
</file>

<file path=customXml/item272.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2d0ec6f4-3d74-4898-a25c-e2cd29156f33" Revision="1" Stencil="System.MyShapes" StencilVersion="1.0"/>
</Control>
</file>

<file path=customXml/item275.xml><?xml version="1.0" encoding="utf-8"?>
<Control xmlns="http://schemas.microsoft.com/VisualStudio/2011/storyboarding/control">
  <Id Name="f942614c-ea29-48b0-a0bf-39a188daa13c" Revision="1" Stencil="System.MyShapes" StencilVersion="1.0"/>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System.Storyboarding.Common.Text" Revision="1" Stencil="System.Storyboarding.Common" StencilVersion="0.1"/>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f942614c-ea29-48b0-a0bf-39a188daa13c" Revision="1" Stencil="System.MyShapes" StencilVersion="1.0"/>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f942614c-ea29-48b0-a0bf-39a188daa13c"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System.Storyboarding.Common.Text" Revision="1" Stencil="System.Storyboarding.Common" StencilVersion="0.1"/>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f942614c-ea29-48b0-a0bf-39a188daa13c" Revision="1" Stencil="System.MyShapes" StencilVersion="1.0"/>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f942614c-ea29-48b0-a0bf-39a188daa13c" Revision="1" Stencil="System.MyShapes" StencilVersion="1.0"/>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System.Storyboarding.Common.Text" Revision="1" Stencil="System.Storyboarding.Common" StencilVersion="0.1"/>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68a6efa7-0759-454d-829d-0dcf3dd35ea4" Revision="1" Stencil="System.MyShapes" StencilVersion="1.0"/>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f942614c-ea29-48b0-a0bf-39a188daa13c" Revision="1" Stencil="System.MyShapes" StencilVersion="1.0"/>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f942614c-ea29-48b0-a0bf-39a188daa13c" Revision="1" Stencil="System.MyShapes" StencilVersion="1.0"/>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f942614c-ea29-48b0-a0bf-39a188daa13c" Revision="1" Stencil="System.MyShapes" StencilVersion="1.0"/>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f942614c-ea29-48b0-a0bf-39a188daa13c" Revision="1" Stencil="System.MyShapes" StencilVersion="1.0"/>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126ea32c-c6f2-4e50-82f4-2b9687deaa14" Revision="1" Stencil="System.MyShapes" StencilVersion="1.0"/>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f942614c-ea29-48b0-a0bf-39a188daa13c" Revision="1" Stencil="System.MyShapes" StencilVersion="1.0"/>
</Control>
</file>

<file path=customXml/item326.xml><?xml version="1.0" encoding="utf-8"?>
<Control xmlns="http://schemas.microsoft.com/VisualStudio/2011/storyboarding/control">
  <Id Name="5d1b3dce-16e1-4d33-a649-35b231ab4c99" Revision="1" Stencil="System.MyShapes" StencilVersion="1.0"/>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f942614c-ea29-48b0-a0bf-39a188daa13c" Revision="1" Stencil="System.MyShapes" StencilVersion="1.0"/>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2d0ec6f4-3d74-4898-a25c-e2cd29156f33" Revision="1" Stencil="System.MyShapes" StencilVersion="1.0"/>
</Control>
</file>

<file path=customXml/item336.xml><?xml version="1.0" encoding="utf-8"?>
<Control xmlns="http://schemas.microsoft.com/VisualStudio/2011/storyboarding/control">
  <Id Name="System.Storyboarding.Common.Text" Revision="1" Stencil="System.Storyboarding.Common" StencilVersion="0.1"/>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2d0ec6f4-3d74-4898-a25c-e2cd29156f33" Revision="1" Stencil="System.MyShapes" StencilVersion="1.0"/>
</Control>
</file>

<file path=customXml/item339.xml><?xml version="1.0" encoding="utf-8"?>
<Control xmlns="http://schemas.microsoft.com/VisualStudio/2011/storyboarding/control">
  <Id Name="2d0ec6f4-3d74-4898-a25c-e2cd29156f33" Revision="1" Stencil="System.MyShapes" StencilVersion="1.0"/>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2d0ec6f4-3d74-4898-a25c-e2cd29156f33" Revision="1" Stencil="System.MyShapes" StencilVersion="1.0"/>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System.Storyboarding.Common.Text" Revision="1" Stencil="System.Storyboarding.Common" StencilVersion="0.1"/>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126ea32c-c6f2-4e50-82f4-2b9687deaa14" Revision="1" Stencil="System.MyShapes" StencilVersion="1.0"/>
</Control>
</file>

<file path=customXml/item353.xml><?xml version="1.0" encoding="utf-8"?>
<Control xmlns="http://schemas.microsoft.com/VisualStudio/2011/storyboarding/control">
  <Id Name="68a6efa7-0759-454d-829d-0dcf3dd35ea4"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System.Storyboarding.Common.Text" Revision="1" Stencil="System.Storyboarding.Common" StencilVersion="0.1"/>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2d0ec6f4-3d74-4898-a25c-e2cd29156f33" Revision="1" Stencil="System.MyShapes" StencilVersion="1.0"/>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126ea32c-c6f2-4e50-82f4-2b9687deaa14" Revision="1" Stencil="System.MyShapes" StencilVersion="1.0"/>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68a6efa7-0759-454d-829d-0dcf3dd35ea4" Revision="1" Stencil="System.MyShapes" StencilVersion="1.0"/>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System.Storyboarding.Common.Text" Revision="1" Stencil="System.Storyboarding.Common" StencilVersion="0.1"/>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0eb6adba-f44f-478a-accc-2bc808ff9e71" Revision="1" Stencil="System.MyShapes" StencilVersion="1.0"/>
</Control>
</file>

<file path=customXml/item371.xml><?xml version="1.0" encoding="utf-8"?>
<Control xmlns="http://schemas.microsoft.com/VisualStudio/2011/storyboarding/control">
  <Id Name="f942614c-ea29-48b0-a0bf-39a188daa13c"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68a6efa7-0759-454d-829d-0dcf3dd35ea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f942614c-ea29-48b0-a0bf-39a188daa13c" Revision="1" Stencil="System.MyShapes" StencilVersion="1.0"/>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2d0ec6f4-3d74-4898-a25c-e2cd29156f33" Revision="1" Stencil="System.MyShapes" StencilVersion="1.0"/>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f942614c-ea29-48b0-a0bf-39a188daa13c" Revision="1" Stencil="System.MyShapes" StencilVersion="1.0"/>
</Control>
</file>

<file path=customXml/item390.xml><?xml version="1.0" encoding="utf-8"?>
<Control xmlns="http://schemas.microsoft.com/VisualStudio/2011/storyboarding/control">
  <Id Name="2d0ec6f4-3d74-4898-a25c-e2cd29156f33" Revision="1" Stencil="System.MyShapes" StencilVersion="1.0"/>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5d1b3dce-16e1-4d33-a649-35b231ab4c99"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f942614c-ea29-48b0-a0bf-39a188daa13c" Revision="1" Stencil="System.MyShapes" StencilVersion="1.0"/>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68a6efa7-0759-454d-829d-0dcf3dd35ea4"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f942614c-ea29-48b0-a0bf-39a188daa13c" Revision="1" Stencil="System.MyShapes" StencilVersion="1.0"/>
</Control>
</file>

<file path=customXml/item400.xml><?xml version="1.0" encoding="utf-8"?>
<Control xmlns="http://schemas.microsoft.com/VisualStudio/2011/storyboarding/control">
  <Id Name="5d1b3dce-16e1-4d33-a649-35b231ab4c99" Revision="1" Stencil="System.MyShapes" StencilVersion="1.0"/>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0eb6adba-f44f-478a-accc-2bc808ff9e71" Revision="1" Stencil="System.MyShapes" StencilVersion="1.0"/>
</Control>
</file>

<file path=customXml/item405.xml><?xml version="1.0" encoding="utf-8"?>
<Control xmlns="http://schemas.microsoft.com/VisualStudio/2011/storyboarding/control">
  <Id Name="2d0ec6f4-3d74-4898-a25c-e2cd29156f33" Revision="1" Stencil="System.MyShapes" StencilVersion="1.0"/>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System.Storyboarding.Common.Text" Revision="1" Stencil="System.Storyboarding.Common" StencilVersion="0.1"/>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f942614c-ea29-48b0-a0bf-39a188daa13c" Revision="1" Stencil="System.MyShapes" StencilVersion="1.0"/>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System.Storyboarding.Common.Text" Revision="1" Stencil="System.Storyboarding.Common" StencilVersion="0.1"/>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0eb6adba-f44f-478a-accc-2bc808ff9e71" Revision="1" Stencil="System.MyShapes" StencilVersion="1.0"/>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2d0ec6f4-3d74-4898-a25c-e2cd29156f33" Revision="1" Stencil="System.MyShapes" StencilVersion="1.0"/>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f942614c-ea29-48b0-a0bf-39a188daa13c" Revision="1" Stencil="System.MyShapes" StencilVersion="1.0"/>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126ea32c-c6f2-4e50-82f4-2b9687deaa14" Revision="1" Stencil="System.MyShapes" StencilVersion="1.0"/>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126ea32c-c6f2-4e50-82f4-2b9687deaa14" Revision="1" Stencil="System.MyShapes" StencilVersion="1.0"/>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0eb6adba-f44f-478a-accc-2bc808ff9e71" Revision="1" Stencil="System.MyShapes" StencilVersion="1.0"/>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2d0ec6f4-3d74-4898-a25c-e2cd29156f33" Revision="1" Stencil="System.MyShapes" StencilVersion="1.0"/>
</Control>
</file>

<file path=customXml/item437.xml><?xml version="1.0" encoding="utf-8"?>
<Control xmlns="http://schemas.microsoft.com/VisualStudio/2011/storyboarding/control">
  <Id Name="2d0ec6f4-3d74-4898-a25c-e2cd29156f33" Revision="1" Stencil="System.MyShapes" StencilVersion="1.0"/>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68a6efa7-0759-454d-829d-0dcf3dd35ea4" Revision="1" Stencil="System.MyShapes" StencilVersion="1.0"/>
</Control>
</file>

<file path=customXml/item44.xml><?xml version="1.0" encoding="utf-8"?>
<Control xmlns="http://schemas.microsoft.com/VisualStudio/2011/storyboarding/control">
  <Id Name="f942614c-ea29-48b0-a0bf-39a188daa13c" Revision="1" Stencil="System.MyShapes" StencilVersion="1.0"/>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f942614c-ea29-48b0-a0bf-39a188daa13c"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f942614c-ea29-48b0-a0bf-39a188daa13c" Revision="1" Stencil="System.MyShapes" StencilVersion="1.0"/>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3982616a-27fa-40bd-bad5-0141cab90ed9"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f942614c-ea29-48b0-a0bf-39a188daa13c" Revision="1" Stencil="System.MyShapes" StencilVersion="1.0"/>
</Control>
</file>

<file path=customXml/item454.xml><?xml version="1.0" encoding="utf-8"?>
<Control xmlns="http://schemas.microsoft.com/VisualStudio/2011/storyboarding/control">
  <Id Name="f942614c-ea29-48b0-a0bf-39a188daa13c" Revision="1" Stencil="System.MyShapes" StencilVersion="1.0"/>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f942614c-ea29-48b0-a0bf-39a188daa13c" Revision="1" Stencil="System.MyShapes" StencilVersion="1.0"/>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f942614c-ea29-48b0-a0bf-39a188daa13c" Revision="1" Stencil="System.MyShapes" StencilVersion="1.0"/>
</Control>
</file>

<file path=customXml/item462.xml><?xml version="1.0" encoding="utf-8"?>
<Control xmlns="http://schemas.microsoft.com/VisualStudio/2011/storyboarding/control">
  <Id Name="5d1b3dce-16e1-4d33-a649-35b231ab4c99" Revision="1" Stencil="System.MyShapes" StencilVersion="1.0"/>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System.Storyboarding.Common.Text" Revision="1" Stencil="System.Storyboarding.Common" StencilVersion="0.1"/>
</Control>
</file>

<file path=customXml/item466.xml><?xml version="1.0" encoding="utf-8"?>
<Control xmlns="http://schemas.microsoft.com/VisualStudio/2011/storyboarding/control">
  <Id Name="2d0ec6f4-3d74-4898-a25c-e2cd29156f33" Revision="1" Stencil="System.MyShapes" StencilVersion="1.0"/>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126ea32c-c6f2-4e50-82f4-2b9687deaa14" Revision="1" Stencil="System.MyShapes" StencilVersion="1.0"/>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2d0ec6f4-3d74-4898-a25c-e2cd29156f33"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2d0ec6f4-3d74-4898-a25c-e2cd29156f33" Revision="1" Stencil="System.MyShapes" StencilVersion="1.0"/>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5d1b3dce-16e1-4d33-a649-35b231ab4c99" Revision="1" Stencil="System.MyShapes" StencilVersion="1.0"/>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68a6efa7-0759-454d-829d-0dcf3dd35ea4" Revision="1" Stencil="System.MyShapes" StencilVersion="1.0"/>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f942614c-ea29-48b0-a0bf-39a188daa13c" Revision="1" Stencil="System.MyShapes" StencilVersion="1.0"/>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2d0ec6f4-3d74-4898-a25c-e2cd29156f33" Revision="1" Stencil="System.MyShapes" StencilVersion="1.0"/>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f942614c-ea29-48b0-a0bf-39a188daa13c" Revision="1" Stencil="System.MyShapes" StencilVersion="1.0"/>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f942614c-ea29-48b0-a0bf-39a188daa13c"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2d0ec6f4-3d74-4898-a25c-e2cd29156f33" Revision="1" Stencil="System.MyShapes" StencilVersion="1.0"/>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2d0ec6f4-3d74-4898-a25c-e2cd29156f33" Revision="1" Stencil="System.MyShapes" StencilVersion="1.0"/>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System.Storyboarding.Common.Text" Revision="1" Stencil="System.Storyboarding.Common" StencilVersion="0.1"/>
</Control>
</file>

<file path=customXml/item500.xml><?xml version="1.0" encoding="utf-8"?>
<Control xmlns="http://schemas.microsoft.com/VisualStudio/2011/storyboarding/control">
  <Id Name="68a6efa7-0759-454d-829d-0dcf3dd35ea4" Revision="1" Stencil="System.MyShapes" StencilVersion="1.0"/>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2d0ec6f4-3d74-4898-a25c-e2cd29156f33"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System.Storyboarding.Common.Text" Revision="1" Stencil="System.Storyboarding.Common" StencilVersion="0.1"/>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f942614c-ea29-48b0-a0bf-39a188daa13c" Revision="1" Stencil="System.MyShapes" StencilVersion="1.0"/>
</Control>
</file>

<file path=customXml/item510.xml><?xml version="1.0" encoding="utf-8"?>
<Control xmlns="http://schemas.microsoft.com/VisualStudio/2011/storyboarding/control">
  <Id Name="5d1b3dce-16e1-4d33-a649-35b231ab4c99" Revision="1" Stencil="System.MyShapes" StencilVersion="1.0"/>
</Control>
</file>

<file path=customXml/item511.xml><?xml version="1.0" encoding="utf-8"?>
<Control xmlns="http://schemas.microsoft.com/VisualStudio/2011/storyboarding/control">
  <Id Name="2d0ec6f4-3d74-4898-a25c-e2cd29156f33"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126ea32c-c6f2-4e50-82f4-2b9687deaa14"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126ea32c-c6f2-4e50-82f4-2b9687deaa14" Revision="1" Stencil="System.MyShapes" StencilVersion="1.0"/>
</Control>
</file>

<file path=customXml/item541.xml><?xml version="1.0" encoding="utf-8"?>
<Control xmlns="http://schemas.microsoft.com/VisualStudio/2011/storyboarding/control">
  <Id Name="f942614c-ea29-48b0-a0bf-39a188daa13c" Revision="1" Stencil="System.MyShapes" StencilVersion="1.0"/>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Hyperlink"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System.Storyboarding.Common.Text" Revision="1" Stencil="System.Storyboarding.Common" StencilVersion="0.1"/>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2d0ec6f4-3d74-4898-a25c-e2cd29156f33" Revision="1" Stencil="System.MyShapes" StencilVersion="1.0"/>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2d0ec6f4-3d74-4898-a25c-e2cd29156f33"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System.Storyboarding.Common.Text" Revision="1" Stencil="System.Storyboarding.Common" StencilVersion="0.1"/>
</Control>
</file>

<file path=customXml/item557.xml><?xml version="1.0" encoding="utf-8"?>
<Control xmlns="http://schemas.microsoft.com/VisualStudio/2011/storyboarding/control">
  <Id Name="f942614c-ea29-48b0-a0bf-39a188daa13c" Revision="1" Stencil="System.MyShapes" StencilVersion="1.0"/>
</Control>
</file>

<file path=customXml/item558.xml><?xml version="1.0" encoding="utf-8"?>
<Control xmlns="http://schemas.microsoft.com/VisualStudio/2011/storyboarding/control">
  <Id Name="System.Storyboarding.Common.Text" Revision="1" Stencil="System.Storyboarding.Common" StencilVersion="0.1"/>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0eb6adba-f44f-478a-accc-2bc808ff9e71" Revision="1" Stencil="System.MyShapes" StencilVersion="1.0"/>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f942614c-ea29-48b0-a0bf-39a188daa13c"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f942614c-ea29-48b0-a0bf-39a188daa13c" Revision="1" Stencil="System.MyShapes" StencilVersion="1.0"/>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2d0ec6f4-3d74-4898-a25c-e2cd29156f33"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f942614c-ea29-48b0-a0bf-39a188daa13c" Revision="1" Stencil="System.MyShapes" StencilVersion="1.0"/>
</Control>
</file>

<file path=customXml/item573.xml><?xml version="1.0" encoding="utf-8"?>
<Control xmlns="http://schemas.microsoft.com/VisualStudio/2011/storyboarding/control">
  <Id Name="26215876-6989-4482-a047-662b9a79ecf7" Revision="1" Stencil="System.MyShapes" StencilVersion="1.0"/>
</Control>
</file>

<file path=customXml/item574.xml><?xml version="1.0" encoding="utf-8"?>
<Control xmlns="http://schemas.microsoft.com/VisualStudio/2011/storyboarding/control">
  <Id Name="0eb6adba-f44f-478a-accc-2bc808ff9e71" Revision="1" Stencil="System.MyShapes" StencilVersion="1.0"/>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126ea32c-c6f2-4e50-82f4-2b9687deaa14"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2d0ec6f4-3d74-4898-a25c-e2cd29156f33" Revision="1" Stencil="System.MyShapes" StencilVersion="1.0"/>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68a6efa7-0759-454d-829d-0dcf3dd35ea4" Revision="1" Stencil="System.MyShapes" StencilVersion="1.0"/>
</Control>
</file>

<file path=customXml/item587.xml><?xml version="1.0" encoding="utf-8"?>
<Control xmlns="http://schemas.microsoft.com/VisualStudio/2011/storyboarding/control">
  <Id Name="System.Storyboarding.Common.Text" Revision="1" Stencil="System.Storyboarding.Common" StencilVersion="0.1"/>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f942614c-ea29-48b0-a0bf-39a188daa13c"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2d0ec6f4-3d74-4898-a25c-e2cd29156f33" Revision="1" Stencil="System.MyShapes" StencilVersion="1.0"/>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System.Storyboarding.Common.Text" Revision="1" Stencil="System.Storyboarding.Common" StencilVersion="0.1"/>
</Control>
</file>

<file path=customXml/item599.xml><?xml version="1.0" encoding="utf-8"?>
<Control xmlns="http://schemas.microsoft.com/VisualStudio/2011/storyboarding/control">
  <Id Name="2d0ec6f4-3d74-4898-a25c-e2cd29156f33" Revision="1" Stencil="System.MyShapes" StencilVersion="1.0"/>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d5e82da4-47fc-4565-9e00-c6e9eb545c72" Revision="1" Stencil="System.MyShapes" StencilVersion="1.0"/>
</Control>
</file>

<file path=customXml/item604.xml><?xml version="1.0" encoding="utf-8"?>
<Control xmlns="http://schemas.microsoft.com/VisualStudio/2011/storyboarding/control">
  <Id Name="System.Storyboarding.Common.Text" Revision="1" Stencil="System.Storyboarding.Common" StencilVersion="0.1"/>
</Control>
</file>

<file path=customXml/item605.xml><?xml version="1.0" encoding="utf-8"?>
<Control xmlns="http://schemas.microsoft.com/VisualStudio/2011/storyboarding/control">
  <Id Name="f942614c-ea29-48b0-a0bf-39a188daa13c"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2d0ec6f4-3d74-4898-a25c-e2cd29156f33" Revision="1" Stencil="System.MyShapes" StencilVersion="1.0"/>
</Control>
</file>

<file path=customXml/item609.xml><?xml version="1.0" encoding="utf-8"?>
<Control xmlns="http://schemas.microsoft.com/VisualStudio/2011/storyboarding/control">
  <Id Name="126ea32c-c6f2-4e50-82f4-2b9687deaa14" Revision="1" Stencil="System.MyShapes" StencilVersion="1.0"/>
</Control>
</file>

<file path=customXml/item61.xml><?xml version="1.0" encoding="utf-8"?>
<Control xmlns="http://schemas.microsoft.com/VisualStudio/2011/storyboarding/control">
  <Id Name="126ea32c-c6f2-4e50-82f4-2b9687deaa14" Revision="1" Stencil="System.MyShapes" StencilVersion="1.0"/>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68a6efa7-0759-454d-829d-0dcf3dd35ea4" Revision="1" Stencil="System.MyShapes" StencilVersion="1.0"/>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System.Storyboarding.Common.Text" Revision="1" Stencil="System.Storyboarding.Common" StencilVersion="0.1"/>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f942614c-ea29-48b0-a0bf-39a188daa13c"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68a6efa7-0759-454d-829d-0dcf3dd35ea4" Revision="1" Stencil="System.MyShapes" StencilVersion="1.0"/>
</Control>
</file>

<file path=customXml/item63.xml><?xml version="1.0" encoding="utf-8"?>
<Control xmlns="http://schemas.microsoft.com/VisualStudio/2011/storyboarding/control">
  <Id Name="2d0ec6f4-3d74-4898-a25c-e2cd29156f33" Revision="1" Stencil="System.MyShapes" StencilVersion="1.0"/>
</Control>
</file>

<file path=customXml/item630.xml><?xml version="1.0" encoding="utf-8"?>
<Control xmlns="http://schemas.microsoft.com/VisualStudio/2011/storyboarding/control">
  <Id Name="126ea32c-c6f2-4e50-82f4-2b9687deaa14" Revision="1" Stencil="System.MyShapes" StencilVersion="1.0"/>
</Control>
</file>

<file path=customXml/item631.xml><?xml version="1.0" encoding="utf-8"?>
<Control xmlns="http://schemas.microsoft.com/VisualStudio/2011/storyboarding/control">
  <Id Name="f942614c-ea29-48b0-a0bf-39a188daa13c" Revision="1" Stencil="System.MyShapes" StencilVersion="1.0"/>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126ea32c-c6f2-4e50-82f4-2b9687deaa14"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System.Storyboarding.Common.Text" Revision="1" Stencil="System.Storyboarding.Common" StencilVersion="0.1"/>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126ea32c-c6f2-4e50-82f4-2b9687deaa14"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2d0ec6f4-3d74-4898-a25c-e2cd29156f33" Revision="1" Stencil="System.MyShapes" StencilVersion="1.0"/>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System.Storyboarding.Common.Text" Revision="1" Stencil="System.Storyboarding.Common" StencilVersion="0.1"/>
</Control>
</file>

<file path=customXml/item645.xml><?xml version="1.0" encoding="utf-8"?>
<Control xmlns="http://schemas.microsoft.com/VisualStudio/2011/storyboarding/control">
  <Id Name="126ea32c-c6f2-4e50-82f4-2b9687deaa14" Revision="1" Stencil="System.MyShapes" StencilVersion="1.0"/>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2d0ec6f4-3d74-4898-a25c-e2cd29156f33" Revision="1" Stencil="System.MyShapes" StencilVersion="1.0"/>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2d0ec6f4-3d74-4898-a25c-e2cd29156f33" Revision="1" Stencil="System.MyShapes" StencilVersion="1.0"/>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System.Storyboarding.Common.Text" Revision="1" Stencil="System.Storyboarding.Common" StencilVersion="0.1"/>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f942614c-ea29-48b0-a0bf-39a188daa13c"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System.Storyboarding.Common.Text" Revision="1" Stencil="System.Storyboarding.Common" StencilVersion="0.1"/>
</Control>
</file>

<file path=customXml/item660.xml><?xml version="1.0" encoding="utf-8"?>
<Control xmlns="http://schemas.microsoft.com/VisualStudio/2011/storyboarding/control">
  <Id Name="2d0ec6f4-3d74-4898-a25c-e2cd29156f33" Revision="1" Stencil="System.MyShapes" StencilVersion="1.0"/>
</Control>
</file>

<file path=customXml/item661.xml><?xml version="1.0" encoding="utf-8"?>
<Control xmlns="http://schemas.microsoft.com/VisualStudio/2011/storyboarding/control">
  <Id Name="System.Storyboarding.Common.Text" Revision="1" Stencil="System.Storyboarding.Common" StencilVersion="0.1"/>
</Control>
</file>

<file path=customXml/item662.xml><?xml version="1.0" encoding="utf-8"?>
<Control xmlns="http://schemas.microsoft.com/VisualStudio/2011/storyboarding/control">
  <Id Name="f942614c-ea29-48b0-a0bf-39a188daa13c" Revision="1" Stencil="System.MyShapes" StencilVersion="1.0"/>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68a6efa7-0759-454d-829d-0dcf3dd35ea4" Revision="1" Stencil="System.MyShapes" StencilVersion="1.0"/>
</Control>
</file>

<file path=customXml/item665.xml><?xml version="1.0" encoding="utf-8"?>
<Control xmlns="http://schemas.microsoft.com/VisualStudio/2011/storyboarding/control">
  <Id Name="2d0ec6f4-3d74-4898-a25c-e2cd29156f33" Revision="1" Stencil="System.MyShapes" StencilVersion="1.0"/>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f942614c-ea29-48b0-a0bf-39a188daa13c" Revision="1" Stencil="System.MyShapes" StencilVersion="1.0"/>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126ea32c-c6f2-4e50-82f4-2b9687deaa14" Revision="1" Stencil="System.MyShapes" StencilVersion="1.0"/>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f942614c-ea29-48b0-a0bf-39a188daa13c" Revision="1" Stencil="System.MyShapes" StencilVersion="1.0"/>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f942614c-ea29-48b0-a0bf-39a188daa13c"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f942614c-ea29-48b0-a0bf-39a188daa13c" Revision="1" Stencil="System.MyShapes" StencilVersion="1.0"/>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f942614c-ea29-48b0-a0bf-39a188daa13c" Revision="1" Stencil="System.MyShapes" StencilVersion="1.0"/>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68a6efa7-0759-454d-829d-0dcf3dd35ea4" Revision="1" Stencil="System.MyShapes" StencilVersion="1.0"/>
</Control>
</file>

<file path=customXml/item681.xml><?xml version="1.0" encoding="utf-8"?>
<Control xmlns="http://schemas.microsoft.com/VisualStudio/2011/storyboarding/control">
  <Id Name="System.Storyboarding.Common.Text" Revision="1" Stencil="System.Storyboarding.Common" StencilVersion="0.1"/>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f942614c-ea29-48b0-a0bf-39a188daa13c" Revision="1" Stencil="System.MyShapes" StencilVersion="1.0"/>
</Control>
</file>

<file path=customXml/item686.xml><?xml version="1.0" encoding="utf-8"?>
<Control xmlns="http://schemas.microsoft.com/VisualStudio/2011/storyboarding/control">
  <Id Name="68a6efa7-0759-454d-829d-0dcf3dd35ea4" Revision="1" Stencil="System.MyShapes" StencilVersion="1.0"/>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68a6efa7-0759-454d-829d-0dcf3dd35ea4" Revision="1" Stencil="System.MyShapes" StencilVersion="1.0"/>
</Control>
</file>

<file path=customXml/item691.xml><?xml version="1.0" encoding="utf-8"?>
<Control xmlns="http://schemas.microsoft.com/VisualStudio/2011/storyboarding/control">
  <Id Name="f942614c-ea29-48b0-a0bf-39a188daa13c" Revision="1" Stencil="System.MyShapes" StencilVersion="1.0"/>
</Control>
</file>

<file path=customXml/item692.xml><?xml version="1.0" encoding="utf-8"?>
<Control xmlns="http://schemas.microsoft.com/VisualStudio/2011/storyboarding/control">
  <Id Name="f942614c-ea29-48b0-a0bf-39a188daa13c"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System.Storyboarding.Common.Text" Revision="1" Stencil="System.Storyboarding.Common" StencilVersion="0.1"/>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System.Storyboarding.Common.Text" Revision="1" Stencil="System.Storyboarding.Common" StencilVersion="0.1"/>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5d1b3dce-16e1-4d33-a649-35b231ab4c99" Revision="1" Stencil="System.MyShapes" StencilVersion="1.0"/>
</Control>
</file>

<file path=customXml/item703.xml><?xml version="1.0" encoding="utf-8"?>
<Control xmlns="http://schemas.microsoft.com/VisualStudio/2011/storyboarding/control">
  <Id Name="f942614c-ea29-48b0-a0bf-39a188daa13c" Revision="1" Stencil="System.MyShapes" StencilVersion="1.0"/>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f942614c-ea29-48b0-a0bf-39a188daa13c" Revision="1" Stencil="System.MyShapes" StencilVersion="1.0"/>
</Control>
</file>

<file path=customXml/item708.xml><?xml version="1.0" encoding="utf-8"?>
<Control xmlns="http://schemas.microsoft.com/VisualStudio/2011/storyboarding/control">
  <Id Name="126ea32c-c6f2-4e50-82f4-2b9687deaa14" Revision="1" Stencil="System.MyShapes" StencilVersion="1.0"/>
</Control>
</file>

<file path=customXml/item709.xml><?xml version="1.0" encoding="utf-8"?>
<Control xmlns="http://schemas.microsoft.com/VisualStudio/2011/storyboarding/control">
  <Id Name="f942614c-ea29-48b0-a0bf-39a188daa13c" Revision="1" Stencil="System.MyShapes" StencilVersion="1.0"/>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f942614c-ea29-48b0-a0bf-39a188daa13c" Revision="1" Stencil="System.MyShapes" StencilVersion="1.0"/>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0eb6adba-f44f-478a-accc-2bc808ff9e71" Revision="1" Stencil="System.MyShapes" StencilVersion="1.0"/>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0eb6adba-f44f-478a-accc-2bc808ff9e71" Revision="1" Stencil="System.MyShapes" StencilVersion="1.0"/>
</Control>
</file>

<file path=customXml/item722.xml><?xml version="1.0" encoding="utf-8"?>
<Control xmlns="http://schemas.microsoft.com/VisualStudio/2011/storyboarding/control">
  <Id Name="0eb6adba-f44f-478a-accc-2bc808ff9e71" Revision="1" Stencil="System.MyShapes" StencilVersion="1.0"/>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2d0ec6f4-3d74-4898-a25c-e2cd29156f33" Revision="1" Stencil="System.MyShapes" StencilVersion="1.0"/>
</Control>
</file>

<file path=customXml/item727.xml><?xml version="1.0" encoding="utf-8"?>
<Control xmlns="http://schemas.microsoft.com/VisualStudio/2011/storyboarding/control">
  <Id Name="68a6efa7-0759-454d-829d-0dcf3dd35ea4" Revision="1" Stencil="System.MyShapes" StencilVersion="1.0"/>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2d0ec6f4-3d74-4898-a25c-e2cd29156f33" Revision="1" Stencil="System.MyShapes" StencilVersion="1.0"/>
</Control>
</file>

<file path=customXml/item73.xml><?xml version="1.0" encoding="utf-8"?>
<Control xmlns="http://schemas.microsoft.com/VisualStudio/2011/storyboarding/control">
  <Id Name="5d1b3dce-16e1-4d33-a649-35b231ab4c99" Revision="1" Stencil="System.MyShapes" StencilVersion="1.0"/>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f942614c-ea29-48b0-a0bf-39a188daa13c" Revision="1" Stencil="System.MyShapes" StencilVersion="1.0"/>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2d0ec6f4-3d74-4898-a25c-e2cd29156f33" Revision="1" Stencil="System.MyShapes" StencilVersion="1.0"/>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System.Storyboarding.Common.Text" Revision="1" Stencil="System.Storyboarding.Common" StencilVersion="0.1"/>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f942614c-ea29-48b0-a0bf-39a188daa13c" Revision="1" Stencil="System.MyShapes" StencilVersion="1.0"/>
</Control>
</file>

<file path=customXml/item763.xml><?xml version="1.0" encoding="utf-8"?>
<Control xmlns="http://schemas.microsoft.com/VisualStudio/2011/storyboarding/control">
  <Id Name="System.Storyboarding.Common.Text" Revision="1" Stencil="System.Storyboarding.Common" StencilVersion="0.1"/>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68a6efa7-0759-454d-829d-0dcf3dd35ea4" Revision="1" Stencil="System.MyShapes" StencilVersion="1.0"/>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5d1b3dce-16e1-4d33-a649-35b231ab4c99" Revision="1" Stencil="System.MyShapes" StencilVersion="1.0"/>
</Control>
</file>

<file path=customXml/item770.xml><?xml version="1.0" encoding="utf-8"?>
<Control xmlns="http://schemas.microsoft.com/VisualStudio/2011/storyboarding/control">
  <Id Name="0eb6adba-f44f-478a-accc-2bc808ff9e71" Revision="1" Stencil="System.MyShapes" StencilVersion="1.0"/>
</Control>
</file>

<file path=customXml/item771.xml><?xml version="1.0" encoding="utf-8"?>
<Control xmlns="http://schemas.microsoft.com/VisualStudio/2011/storyboarding/control">
  <Id Name="2d0ec6f4-3d74-4898-a25c-e2cd29156f33" Revision="1" Stencil="System.MyShapes" StencilVersion="1.0"/>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f942614c-ea29-48b0-a0bf-39a188daa13c" Revision="1" Stencil="System.MyShapes" StencilVersion="1.0"/>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System.Storyboarding.Common.Calendar" Revision="1" Stencil="System.Storyboarding.Common" StencilVersion="0.1"/>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f942614c-ea29-48b0-a0bf-39a188daa13c" Revision="1" Stencil="System.MyShapes" StencilVersion="1.0"/>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126ea32c-c6f2-4e50-82f4-2b9687deaa14" Revision="1" Stencil="System.MyShapes" StencilVersion="1.0"/>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2d0ec6f4-3d74-4898-a25c-e2cd29156f33" Revision="1" Stencil="System.MyShapes" StencilVersion="1.0"/>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2d0ec6f4-3d74-4898-a25c-e2cd29156f33"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System.Storyboarding.Common.Text" Revision="1" Stencil="System.Storyboarding.Common" StencilVersion="0.1"/>
</Control>
</file>

<file path=customXml/item793.xml><?xml version="1.0" encoding="utf-8"?>
<Control xmlns="http://schemas.microsoft.com/VisualStudio/2011/storyboarding/control">
  <Id Name="f942614c-ea29-48b0-a0bf-39a188daa13c" Revision="1" Stencil="System.MyShapes" StencilVersion="1.0"/>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68a6efa7-0759-454d-829d-0dcf3dd35ea4" Revision="1" Stencil="System.MyShapes" StencilVersion="1.0"/>
</Control>
</file>

<file path=customXml/item797.xml><?xml version="1.0" encoding="utf-8"?>
<Control xmlns="http://schemas.microsoft.com/VisualStudio/2011/storyboarding/control">
  <Id Name="f942614c-ea29-48b0-a0bf-39a188daa13c"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2d0ec6f4-3d74-4898-a25c-e2cd29156f33" Revision="1" Stencil="System.MyShapes" StencilVersion="1.0"/>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2d0ec6f4-3d74-4898-a25c-e2cd29156f33" Revision="1" Stencil="System.MyShapes" StencilVersion="1.0"/>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68a6efa7-0759-454d-829d-0dcf3dd35ea4" Revision="1" Stencil="System.MyShapes" StencilVersion="1.0"/>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f942614c-ea29-48b0-a0bf-39a188daa13c" Revision="1" Stencil="System.MyShapes" StencilVersion="1.0"/>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2d0ec6f4-3d74-4898-a25c-e2cd29156f33" Revision="1" Stencil="System.MyShapes" StencilVersion="1.0"/>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2d0ec6f4-3d74-4898-a25c-e2cd29156f33" Revision="1" Stencil="System.MyShapes" StencilVersion="1.0"/>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f942614c-ea29-48b0-a0bf-39a188daa13c" Revision="1" Stencil="System.MyShapes" StencilVersion="1.0"/>
</Control>
</file>

<file path=customXml/item820.xml><?xml version="1.0" encoding="utf-8"?>
<Control xmlns="http://schemas.microsoft.com/VisualStudio/2011/storyboarding/control">
  <Id Name="System.Storyboarding.Common.Text" Revision="1" Stencil="System.Storyboarding.Common" StencilVersion="0.1"/>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2d0ec6f4-3d74-4898-a25c-e2cd29156f33" Revision="1" Stencil="System.MyShapes" StencilVersion="1.0"/>
</Control>
</file>

<file path=customXml/item825.xml><?xml version="1.0" encoding="utf-8"?>
<Control xmlns="http://schemas.microsoft.com/VisualStudio/2011/storyboarding/control">
  <Id Name="2d0ec6f4-3d74-4898-a25c-e2cd29156f33" Revision="1" Stencil="System.MyShapes" StencilVersion="1.0"/>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2d0ec6f4-3d74-4898-a25c-e2cd29156f33" Revision="1" Stencil="System.MyShapes" StencilVersion="1.0"/>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f942614c-ea29-48b0-a0bf-39a188daa13c" Revision="1" Stencil="System.MyShapes" StencilVersion="1.0"/>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f942614c-ea29-48b0-a0bf-39a188daa13c" Revision="1" Stencil="System.MyShapes" StencilVersion="1.0"/>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f942614c-ea29-48b0-a0bf-39a188daa13c" Revision="1" Stencil="System.MyShapes" StencilVersion="1.0"/>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68a6efa7-0759-454d-829d-0dcf3dd35ea4" Revision="1" Stencil="System.MyShapes" StencilVersion="1.0"/>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f942614c-ea29-48b0-a0bf-39a188daa13c" Revision="1" Stencil="System.MyShapes" StencilVersion="1.0"/>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68a6efa7-0759-454d-829d-0dcf3dd35ea4" Revision="1" Stencil="System.MyShapes" StencilVersion="1.0"/>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2d0ec6f4-3d74-4898-a25c-e2cd29156f33" Revision="1" Stencil="System.MyShapes" StencilVersion="1.0"/>
</Control>
</file>

<file path=customXml/item862.xml><?xml version="1.0" encoding="utf-8"?>
<Control xmlns="http://schemas.microsoft.com/VisualStudio/2011/storyboarding/control">
  <Id Name="f942614c-ea29-48b0-a0bf-39a188daa13c" Revision="1" Stencil="System.MyShapes" StencilVersion="1.0"/>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2d0ec6f4-3d74-4898-a25c-e2cd29156f33" Revision="1" Stencil="System.MyShapes" StencilVersion="1.0"/>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f942614c-ea29-48b0-a0bf-39a188daa13c"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3982616a-27fa-40bd-bad5-0141cab90ed9" Revision="1" Stencil="System.MyShapes" StencilVersion="1.0"/>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2d0ec6f4-3d74-4898-a25c-e2cd29156f33" Revision="1" Stencil="System.MyShapes" StencilVersion="1.0"/>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System.Storyboarding.Common.Text" Revision="1" Stencil="System.Storyboarding.Common" StencilVersion="0.1"/>
</Control>
</file>

<file path=customXml/item880.xml><?xml version="1.0" encoding="utf-8"?>
<Control xmlns="http://schemas.microsoft.com/VisualStudio/2011/storyboarding/control">
  <Id Name="68a6efa7-0759-454d-829d-0dcf3dd35ea4" Revision="1" Stencil="System.MyShapes" StencilVersion="1.0"/>
</Control>
</file>

<file path=customXml/item881.xml><?xml version="1.0" encoding="utf-8"?>
<Control xmlns="http://schemas.microsoft.com/VisualStudio/2011/storyboarding/control">
  <Id Name="f942614c-ea29-48b0-a0bf-39a188daa13c"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68a6efa7-0759-454d-829d-0dcf3dd35ea4" Revision="1" Stencil="System.MyShapes" StencilVersion="1.0"/>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2d0ec6f4-3d74-4898-a25c-e2cd29156f33" Revision="1" Stencil="System.MyShapes" StencilVersion="1.0"/>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2d0ec6f4-3d74-4898-a25c-e2cd29156f33" Revision="1" Stencil="System.MyShapes" StencilVersion="1.0"/>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19c56bb1-b2fd-4f21-af48-79b3e509800c"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68a6efa7-0759-454d-829d-0dcf3dd35ea4" Revision="1" Stencil="System.MyShapes" StencilVersion="1.0"/>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2d0ec6f4-3d74-4898-a25c-e2cd29156f33" Revision="1" Stencil="System.MyShapes" StencilVersion="1.0"/>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f942614c-ea29-48b0-a0bf-39a188daa13c"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f942614c-ea29-48b0-a0bf-39a188daa13c" Revision="1" Stencil="System.MyShapes" StencilVersion="1.0"/>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68a6efa7-0759-454d-829d-0dcf3dd35ea4" Revision="1" Stencil="System.MyShapes" StencilVersion="1.0"/>
</Control>
</file>

<file path=customXml/item92.xml><?xml version="1.0" encoding="utf-8"?>
<Control xmlns="http://schemas.microsoft.com/VisualStudio/2011/storyboarding/control">
  <Id Name="System.Storyboarding.Common.Text" Revision="1" Stencil="System.Storyboarding.Common" StencilVersion="0.1"/>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f942614c-ea29-48b0-a0bf-39a188daa13c" Revision="1" Stencil="System.MyShapes" StencilVersion="1.0"/>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2d0ec6f4-3d74-4898-a25c-e2cd29156f33"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f942614c-ea29-48b0-a0bf-39a188daa13c" Revision="1" Stencil="System.MyShapes" StencilVersion="1.0"/>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126ea32c-c6f2-4e50-82f4-2b9687deaa14" Revision="1" Stencil="System.MyShapes" StencilVersion="1.0"/>
</Control>
</file>

<file path=customXml/item941.xml><?xml version="1.0" encoding="utf-8"?>
<Control xmlns="http://schemas.microsoft.com/VisualStudio/2011/storyboarding/control">
  <Id Name="2d0ec6f4-3d74-4898-a25c-e2cd29156f33" Revision="1" Stencil="System.MyShapes" StencilVersion="1.0"/>
</Control>
</file>

<file path=customXml/item942.xml><?xml version="1.0" encoding="utf-8"?>
<Control xmlns="http://schemas.microsoft.com/VisualStudio/2011/storyboarding/control">
  <Id Name="2d0ec6f4-3d74-4898-a25c-e2cd29156f33" Revision="1" Stencil="System.MyShapes" StencilVersion="1.0"/>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f942614c-ea29-48b0-a0bf-39a188daa13c"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68a6efa7-0759-454d-829d-0dcf3dd35ea4" Revision="1" Stencil="System.MyShapes" StencilVersion="1.0"/>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f942614c-ea29-48b0-a0bf-39a188daa13c" Revision="1" Stencil="System.MyShapes" StencilVersion="1.0"/>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System.Storyboarding.Common.Text" Revision="1" Stencil="System.Storyboarding.Common" StencilVersion="0.1"/>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f942614c-ea29-48b0-a0bf-39a188daa13c" Revision="1" Stencil="System.MyShapes" StencilVersion="1.0"/>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2d0ec6f4-3d74-4898-a25c-e2cd29156f33" Revision="1" Stencil="System.MyShapes" StencilVersion="1.0"/>
</Control>
</file>

<file path=customXml/item957.xml><?xml version="1.0" encoding="utf-8"?>
<Control xmlns="http://schemas.microsoft.com/VisualStudio/2011/storyboarding/control">
  <Id Name="68a6efa7-0759-454d-829d-0dcf3dd35ea4" Revision="1" Stencil="System.MyShapes" StencilVersion="1.0"/>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f942614c-ea29-48b0-a0bf-39a188daa13c"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0eb6adba-f44f-478a-accc-2bc808ff9e71" Revision="1" Stencil="System.MyShapes" StencilVersion="1.0"/>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Backgrounds.WebBrowser" Revision="1" Stencil="System.Storyboarding.Backgrounds" StencilVersion="0.1"/>
</Control>
</file>

<file path=customXml/item972.xml><?xml version="1.0" encoding="utf-8"?>
<Control xmlns="http://schemas.microsoft.com/VisualStudio/2011/storyboarding/control">
  <Id Name="2d0ec6f4-3d74-4898-a25c-e2cd29156f33" Revision="1" Stencil="System.MyShapes" StencilVersion="1.0"/>
</Control>
</file>

<file path=customXml/item973.xml><?xml version="1.0" encoding="utf-8"?>
<Control xmlns="http://schemas.microsoft.com/VisualStudio/2011/storyboarding/control">
  <Id Name="0eb6adba-f44f-478a-accc-2bc808ff9e71" Revision="1" Stencil="System.MyShapes" StencilVersion="1.0"/>
</Control>
</file>

<file path=customXml/item974.xml><?xml version="1.0" encoding="utf-8"?>
<Control xmlns="http://schemas.microsoft.com/VisualStudio/2011/storyboarding/control">
  <Id Name="2d0ec6f4-3d74-4898-a25c-e2cd29156f33" Revision="1" Stencil="System.MyShapes" StencilVersion="1.0"/>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System.Storyboarding.Common.Text" Revision="1" Stencil="System.Storyboarding.Common" StencilVersion="0.1"/>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2d0ec6f4-3d74-4898-a25c-e2cd29156f33" Revision="1" Stencil="System.MyShapes" StencilVersion="1.0"/>
</Control>
</file>

<file path=customXml/item981.xml><?xml version="1.0" encoding="utf-8"?>
<Control xmlns="http://schemas.microsoft.com/VisualStudio/2011/storyboarding/control">
  <Id Name="2d0ec6f4-3d74-4898-a25c-e2cd29156f33" Revision="1" Stencil="System.MyShapes" StencilVersion="1.0"/>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5d1b3dce-16e1-4d33-a649-35b231ab4c99" Revision="1" Stencil="System.MyShapes" StencilVersion="1.0"/>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0eb6adba-f44f-478a-accc-2bc808ff9e71" Revision="1" Stencil="System.MyShapes" StencilVersion="1.0"/>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126ea32c-c6f2-4e50-82f4-2b9687deaa14"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System.Storyboarding.Common.Text" Revision="1" Stencil="System.Storyboarding.Common" StencilVersion="0.1"/>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0.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00.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1000.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001.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002.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00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004.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1005.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006.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007.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008.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009.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01.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010.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011.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012.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1013.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014.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015.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016.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1017.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018.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019.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02.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1020.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021.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1022.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1023.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024.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025.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026.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1027.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1028.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102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03.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1030.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1031.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1032.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033.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034.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035.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036.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1037.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038.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039.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04.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040.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041.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042.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1043.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1044.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045.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1046.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047.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1048.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049.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05.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050.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1051.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1052.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053.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054.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055.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056.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057.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058.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059.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06.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060.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061.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062.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063.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064.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1065.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1066.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1067.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068.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069.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07.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1070.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1071.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072.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073.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1074.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1075.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1076.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077.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1078.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079.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08.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080.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1081.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082.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083.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084.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085.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086.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087.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1088.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089.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09.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1090.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091.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092.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093.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094.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095.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1096.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097.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1098.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099.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1.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110.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100.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101.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102.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103.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104.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1105.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1106.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107.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1108.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109.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11.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1110.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111.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1112.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1113.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114.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1115.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1116.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1117.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1118.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1119.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12.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1120.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121.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122.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123.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124.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125.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1126.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127.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128.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1129.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113.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130.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131.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1132.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133.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134.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1135.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1136.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137.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1138.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1139.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14.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140.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141.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142.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143.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1144.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1145.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1146.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147.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148.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149.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115.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150.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1151.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152.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15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154.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1155.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156.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157.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1158.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159.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16.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160.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161.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1162.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1163.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164.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165.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166.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167.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168.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116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117.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1170.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171.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1172.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173.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174.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1175.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1176.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1177.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1178.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179.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118.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180.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181.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182.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183.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184.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185.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1186.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1187.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1188.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1189.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19.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190.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1191.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1192.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193.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194.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1195.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196.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197.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198.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199.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12.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120.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200.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201.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202.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203.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204.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1205.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1206.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207.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1208.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1209.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121.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1210.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211.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212.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1213.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1214.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1215.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1216.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1217.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218.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219.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22.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220.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221.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222.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223.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1224.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1225.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1226.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1227.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228.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1229.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23.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230.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1231.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23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23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234.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1235.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236.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237.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1238.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239.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124.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240.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241.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242.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243.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244.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245.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24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247.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248.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249.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125.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1250.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251.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1252.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1253.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254.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1255.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256.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1257.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258.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259.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126.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1260.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261.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262.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263.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264.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265.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1266.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267.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1268.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269.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27.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1270.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1271.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1272.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273.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1274.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275.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1276.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277.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1278.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279.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128.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1280.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281.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282.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283.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284.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1285.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1286.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287.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1288.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1289.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29.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1290.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1291.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292.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1293.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294.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1295.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296.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297.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1298.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1299.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3.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30.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1300.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301.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302.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1303.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304.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305.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306.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307.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308.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1309.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31.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310.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311.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1312.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313.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314.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1315.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1316.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317.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1318.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1319.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32.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320.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1321.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32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323.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324.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1325.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1326.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1327.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1328.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1329.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33.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330.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1331.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332.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1333.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1334.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335.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1336.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1337.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338.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1339.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34.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1340.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1341.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1342.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1343.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344.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345.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1346.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347.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1348.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1349.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35.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350.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351.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352.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1353.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1354.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1355.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1356.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1357.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358.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359.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36.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360.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1361.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362.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363.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1364.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365.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1366.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1367.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1368.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369.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37.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370.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1371.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1372.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373.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374.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375.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376.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1377.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1378.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379.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138.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380.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1381.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1382.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1383.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1384.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1385.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386.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387.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138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389.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39.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1390.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391.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392.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393.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394.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1395.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1396.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397.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1398.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399.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4.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140.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1400.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1401.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402.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403.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1404.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405.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1406.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407.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1408.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409.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141.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1410.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411.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412.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413.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414.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1415.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1416.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1417.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418.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1419.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42.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420.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1421.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1422.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423.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1424.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425.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1426.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427.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428.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429.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43.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1430.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1431.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432.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433.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434.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435.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436.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437.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438.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1439.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44.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1440.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441.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1442.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443.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1444.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1445.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446.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447.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448.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1449.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45.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450.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451.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452.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453.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1454.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455.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1456.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457.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458.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459.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46.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460.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1461.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462.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463.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1464.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465.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466.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46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468.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146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47.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470.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471.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472.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1473.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1474.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475.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476.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477.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1478.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1479.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148.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48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481.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1482.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483.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1484.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1485.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486.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487.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1488.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1489.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49.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1490.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1491.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492.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493.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494.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495.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496.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497.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1498.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1499.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15.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50.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1500.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1501.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1502.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1503.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1504.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505.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1506.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507.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508.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509.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51.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510.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51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512.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1513.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514.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1515.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516.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517.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518.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1519.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52.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520.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521.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522.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523.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524.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525.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526.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1527.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528.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529.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53.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530.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531.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532.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533.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534.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535.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536.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1537.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1538.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539.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54.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540.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1541.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542.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543.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544.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1545.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1546.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1547.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548.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549.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55.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550.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1551.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552.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553.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1554.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555.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556.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557.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558.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559.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156.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560.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561.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1562.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563.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564.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1565.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566.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1567.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1568.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1569.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157.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570.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571.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572.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573.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574.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575.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576.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577.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578.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1579.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58.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580.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1581.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582.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1583.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1584.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1585.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586.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1587.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588.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589.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159.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590.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591.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592.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593.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594.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1595.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596.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597.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1598.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59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6.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160.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1600.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1601.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602.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603.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1604.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605.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1606.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607.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1608.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1609.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61.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610.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1611.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612.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1613.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614.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615.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1616.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617.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1618.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619.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162.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1620.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1621.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1622.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1623.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624.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625.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626.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1627.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1628.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629.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63.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630.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631.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1632.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1633.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1634.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635.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636.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637.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638.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1639.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164.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1640.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1641.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642.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1643.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644.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1645.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646.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1647.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648.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1649.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65.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1650.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1651.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652.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653.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654.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655.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656.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657.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1658.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1659.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166.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660.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661.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662.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1663.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1664.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665.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666.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1667.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1668.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669.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67.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1670.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1671.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672.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1673.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1674.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675.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676.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677.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678.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679.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168.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680.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681.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682.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683.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1684.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685.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686.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687.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1688.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689.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69.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690.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691.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692.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1693.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1694.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69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696.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697.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1698.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699.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7.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70.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700.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701.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702.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703.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704.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705.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1706.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707.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708.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709.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71.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710.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711.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712.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1713.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714.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715.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716.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1717.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1718.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1719.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172.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720.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1721.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722.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1723.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724.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725.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726.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1727.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728.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729.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73.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730.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731.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732.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733.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1734.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735.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736.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737.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738.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1739.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74.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1740.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741.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742.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1743.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1744.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745.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746.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1747.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748.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749.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75.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750.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1751.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752.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1753.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1754.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755.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756.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1757.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758.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759.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76.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1760.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761.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1762.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763.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764.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1765.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766.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1767.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768.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1769.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77.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770.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771.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772.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773.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774.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775.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1776.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1777.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778.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779.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178.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780.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1781.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782.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783.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784.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1785.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786.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787.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788.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1789.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179.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790.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1791.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792.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1793.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794.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795.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796.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1797.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1798.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1799.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8.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80.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800.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801.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1802.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803.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804.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805.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806.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1807.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808.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809.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81.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1810.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811.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812.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813.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814.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815.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1816.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817.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818.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1819.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82.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1820.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1821.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822.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823.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824.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825.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1826.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827.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828.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829.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183.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830.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831.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832.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833.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834.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835.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836.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1837.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838.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839.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184.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1840.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1841.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1842.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1843.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844.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845.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846.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1847.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848.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849.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85.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1850.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851.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852.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853.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854.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1855.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856.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857.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858.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1859.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86.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860.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861.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862.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1863.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864.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865.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866.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1867.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868.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869.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87.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870.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1871.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872.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187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1874.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875.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876.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1877.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1878.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879.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88.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1880.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88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882.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883.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884.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885.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886.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887.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888.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889.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189.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890.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891.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1892.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893.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894.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895.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896.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897.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898.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1899.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19.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90.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900.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1901.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902.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903.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904.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1905.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906.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907.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908.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909.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91.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1910.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911.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912.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913.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914.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915.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1916.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1917.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1918.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919.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92.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920.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1921.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1922.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1923.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924.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925.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926.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1927.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928.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929.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193.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1930.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931.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932.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1933.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1934.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935.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1936.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1937.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1938.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939.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94.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1940.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1941.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1942.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943.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1944.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945.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1946.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947.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1948.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1949.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95.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950.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951.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1952.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953.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1954.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955.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1956.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957.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958.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959.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196.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960.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961.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962.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1963.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1964.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965.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966.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967.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968.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1969.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9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970.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971.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972.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973.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974.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975.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976.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1977.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978.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979.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98.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980.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981.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982.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983.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1984.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985.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1986.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987.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1988.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989.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99.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990.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991.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992.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993.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994.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995.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996.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997.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998.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999.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2.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20.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200.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2000.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2001.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2002.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2003.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2004.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2005.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2006.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007.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2008.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2009.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201.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2010.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2011.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012.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013.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2014.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2015.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2016.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2017.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2018.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201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202.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2020.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021.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2022.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2023.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2024.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025.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2026.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2027.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2028.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2029.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03.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030.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2031.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2032.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2033.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2034.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2035.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2036.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2037.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038.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2039.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204.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2040.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2041.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2042.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2043.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044.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045.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2046.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2047.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2048.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2049.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205.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2050.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2051.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052.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2053.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054.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2055.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2056.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2057.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05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059.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206.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2060.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2061.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2062.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2063.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2064.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2065.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066.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067.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2068.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2069.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207.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070.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2071.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2072.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073.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074.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2075.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2076.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2077.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2078.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2079.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208.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2080.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2081.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2082.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2083.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2084.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2085.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2086.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2087.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2088.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2089.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209.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2090.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091.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2092.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2093.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209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2095.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2096.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2097.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098.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099.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21.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210.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2100.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2101.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2102.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2103.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104.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2105.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106.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107.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2108.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2109.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211.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211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2111.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2112.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113.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114.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2115.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2116.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2117.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2118.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2119.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212.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2120.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2121.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2122.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123.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2124.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2125.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2126.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2127.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2128.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2129.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213.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2130.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2131.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2132.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133.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2134.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2135.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2136.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2137.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2138.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2139.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214.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2140.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2141.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2142.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2143.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2144.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2145.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2146.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2147.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2148.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149.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215.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150.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2151.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2152.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2153.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154.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2155.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2156.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157.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158.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2159.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216.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2160.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2161.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162.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2163.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2164.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2165.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216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2167.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2168.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2169.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17.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2170.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2171.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2172.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2173.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2174.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175.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2176.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177.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178.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179.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218.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2180.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181.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2182.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2183.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2184.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185.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2186.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2187.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2188.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2189.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219.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2190.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2191.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2192.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2193.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2194.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2195.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2196.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2197.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2198.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2199.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22.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220.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2200.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2201.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2202.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203.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2204.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2205.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2206.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2207.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2208.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2209.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221.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210.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2211.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2212.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2213.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214.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2215.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2216.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2217.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2218.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2219.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222.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220.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221.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2222.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2223.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224.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2225.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2226.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2227.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2228.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2229.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223.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2230.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2231.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2232.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223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2234.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2235.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2236.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2237.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2238.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2239.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24.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240.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2241.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2242.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2243.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2244.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245.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24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2247.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2248.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2249.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225.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2250.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2251.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2252.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2253.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2254.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2255.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2256.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2257.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258.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259.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226.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2260.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2261.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2262.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226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2264.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2265.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2266.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2267.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268.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2269.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27.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2270.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2271.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2272.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2273.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2274.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2275.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2276.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277.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2278.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2279.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228.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2280.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2281.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228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2283.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2284.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228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2286.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2287.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2288.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289.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229.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2290.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2291.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292.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293.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294.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2295.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296.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2297.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2298.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299.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23.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230.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2300.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2301.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2302.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2303.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2304.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305.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2306.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307.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230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2309.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231.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31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311.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2312.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2313.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2314.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2315.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2316.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317.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2318.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2319.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232.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2320.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321.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2322.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2323.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2324.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2325.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2326.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232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328.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232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233.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2330.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331.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233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2333.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2334.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2335.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2336.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2337.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2338.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2339.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234.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2340.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341.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2342.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2343.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344.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2345.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2346.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2347.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2348.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2349.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235.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2350.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2351.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2352.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2353.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2354.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355.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2356.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357.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2358.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2359.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236.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2360.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2361.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2362.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2363.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364.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2365.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2366.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2367.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2368.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2369.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237.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2370.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371.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2372.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373.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2374.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2375.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2376.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237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378.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379.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38.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380.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2381.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2382.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2383.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2384.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2385.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2386.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2387.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2388.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2389.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239.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2390.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2391.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2392.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2393.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394.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2395.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2396.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2397.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2398.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2399.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24.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240.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2400.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2401.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402.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2403.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2404.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405.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2406.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2407.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2408.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2409.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241.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2410.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2411.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2412.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2413.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2414.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2415.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2416.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2417.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2418.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2419.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242.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2420.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2421.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422.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2423.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2424.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425.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2426.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427.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2428.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2429.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243.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2430.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2431.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2432.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433.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2434.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2435.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2436.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2437.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2438.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2439.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244.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2440.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2441.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2442.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443.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2444.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2445.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2446.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2447.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2448.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2449.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245.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2450.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2451.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452.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453.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2454.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2455.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456.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457.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2458.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2459.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46.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2460.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2461.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2462.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2463.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2464.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2465.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2466.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467.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2468.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2469.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247.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2470.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2471.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2472.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2473.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2474.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2475.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476.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477.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2478.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2479.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248.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2480.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2481.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2482.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2483.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2484.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2485.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486.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2487.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488.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2489.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49.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2490.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2491.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25.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250.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251.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252.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53.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254.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255.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256.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57.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258.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59.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26.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260.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261.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262.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263.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264.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265.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266.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267.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268.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269.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27.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270.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71.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272.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273.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274.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275.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276.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277.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27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279.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28.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80.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281.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82.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283.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284.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285.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286.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87.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288.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289.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9.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290.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291.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292.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293.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294.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295.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296.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297.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298.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299.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3.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30.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300.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301.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302.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303.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304.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305.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306.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307.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308.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309.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31.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310.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311.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312.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313.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314.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315.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316.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317.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318.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319.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32.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320.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32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322.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323.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324.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325.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326.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327.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328.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329.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33.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330.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331.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332.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333.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334.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335.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336.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337.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338.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339.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34.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340.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34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342.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343.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344.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45.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346.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347.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348.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349.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35.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350.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351.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352.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353.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354.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355.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356.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357.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358.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359.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36.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360.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361.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362.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363.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364.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365.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366.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367.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368.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369.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37.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370.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371.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372.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373.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374.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375.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376.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377.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378.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379.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3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380.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381.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382.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383.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384.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385.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386.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387.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388.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389.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39.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390.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391.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392.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393.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394.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395.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396.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397.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398.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399.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4.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40.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400.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401.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402.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403.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404.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405.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406.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407.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408.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409.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41.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410.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411.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412.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413.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414.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415.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416.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417.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418.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419.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42.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420.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421.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422.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423.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424.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425.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426.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427.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428.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429.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43.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430.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431.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432.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433.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434.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435.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436.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437.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438.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439.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44.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440.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441.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442.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443.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444.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445.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446.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447.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448.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449.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45.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450.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451.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452.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453.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454.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455.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456.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457.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458.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459.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46.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460.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461.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462.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463.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464.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465.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466.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467.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468.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46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47.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470.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471.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472.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473.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474.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475.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476.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477.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478.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479.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48.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480.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481.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482.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483.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484.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485.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486.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487.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488.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489.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49.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490.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491.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492.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493.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494.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495.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496.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497.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498.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499.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5.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50.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500.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501.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502.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503.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504.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505.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506.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507.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508.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509.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51.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510.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511.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512.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513.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514.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515.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516.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517.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518.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519.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52.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520.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521.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522.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523.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524.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525.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52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527.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528.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529.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53.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530.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531.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532.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533.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534.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535.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536.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537.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538.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539.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54.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540.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541.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542.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543.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544.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545.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546.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547.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548.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549.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55.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550.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551.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552.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553.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554.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555.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556.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557.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558.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55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56.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560.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561.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562.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563.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564.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565.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566.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567.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568.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569.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57.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570.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571.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572.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57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574.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575.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576.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577.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578.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579.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58.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580.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581.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582.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583.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584.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585.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586.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587.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588.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589.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59.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590.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591.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592.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593.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594.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595.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596.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597.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598.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599.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6.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60.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600.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601.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602.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603.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604.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605.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606.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607.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608.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609.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61.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610.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611.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612.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613.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614.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615.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616.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617.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618.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619.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62.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620.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621.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622.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62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624.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625.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626.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627.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628.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629.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63.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630.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631.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632.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633.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634.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635.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636.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637.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638.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639.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64.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640.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641.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642.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64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644.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645.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646.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647.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648.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649.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65.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650.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651.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652.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653.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654.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655.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656.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657.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658.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659.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66.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660.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661.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662.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663.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664.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665.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666.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667.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668.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669.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67.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670.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671.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672.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673.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674.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675.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676.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677.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678.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679.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68.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680.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681.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682.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683.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684.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685.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686.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687.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688.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689.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69.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690.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691.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692.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693.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694.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695.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696.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697.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698.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699.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7.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70.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700.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701.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702.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703.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704.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705.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706.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707.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708.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709.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71.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710.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711.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712.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713.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714.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715.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716.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717.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718.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719.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72.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720.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721.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722.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723.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724.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725.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72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727.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728.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729.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73.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730.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731.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732.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733.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734.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735.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736.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737.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738.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739.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74.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740.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741.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742.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743.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744.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745.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746.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747.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748.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749.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75.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750.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751.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752.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753.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754.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755.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756.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757.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758.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759.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76.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760.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761.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762.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763.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764.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765.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766.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767.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768.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769.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77.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770.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771.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772.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773.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774.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775.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776.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777.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778.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779.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78.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780.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781.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782.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783.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784.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785.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78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787.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788.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789.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79.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790.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791.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792.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793.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794.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795.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796.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797.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798.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799.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8.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80.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800.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801.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802.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803.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804.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805.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806.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807.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808.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809.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81.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810.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811.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812.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813.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814.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815.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816.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817.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818.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81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82.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820.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821.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822.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823.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824.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825.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826.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827.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828.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829.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83.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830.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831.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832.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833.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834.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835.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836.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83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838.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83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84.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840.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841.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842.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843.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844.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845.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846.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847.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848.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849.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85.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850.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851.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852.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853.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854.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855.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856.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857.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858.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859.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86.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860.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861.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862.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863.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864.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865.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866.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867.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868.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869.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87.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870.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871.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872.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873.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874.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875.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876.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877.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878.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879.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88.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88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881.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882.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883.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884.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885.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886.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887.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888.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889.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89.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890.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891.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892.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893.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894.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895.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896.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897.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898.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899.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9.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90.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900.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901.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902.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903.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904.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905.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906.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907.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908.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909.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91.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910.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911.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912.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913.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914.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915.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916.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917.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918.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919.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92.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920.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921.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922.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923.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924.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925.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926.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92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928.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929.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93.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930.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931.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932.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933.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934.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935.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936.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937.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938.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939.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94.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940.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941.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942.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943.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944.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945.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946.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947.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948.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949.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95.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950.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951.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952.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953.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954.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955.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956.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957.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958.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959.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96.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960.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961.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962.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963.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964.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965.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966.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967.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968.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969.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97.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970.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971.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972.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973.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974.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975.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976.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977.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978.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979.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98.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980.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981.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982.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983.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984.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985.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986.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987.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988.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989.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99.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990.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991.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992.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993.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994.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995.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customXml/itemProps996.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997.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998.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999.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13506</TotalTime>
  <Words>6264</Words>
  <Application>Microsoft Office PowerPoint</Application>
  <PresentationFormat>Panorámica</PresentationFormat>
  <Paragraphs>1521</Paragraphs>
  <Slides>56</Slides>
  <Notes>52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56</vt:i4>
      </vt:variant>
    </vt:vector>
  </HeadingPairs>
  <TitlesOfParts>
    <vt:vector size="62"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535</cp:revision>
  <dcterms:created xsi:type="dcterms:W3CDTF">2019-06-19T22:59:13Z</dcterms:created>
  <dcterms:modified xsi:type="dcterms:W3CDTF">2019-10-18T22:01:02Z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